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95"/>
  </p:notesMasterIdLst>
  <p:sldIdLst>
    <p:sldId id="266" r:id="rId4"/>
    <p:sldId id="274" r:id="rId5"/>
    <p:sldId id="416" r:id="rId6"/>
    <p:sldId id="502" r:id="rId7"/>
    <p:sldId id="496" r:id="rId8"/>
    <p:sldId id="497" r:id="rId9"/>
    <p:sldId id="498" r:id="rId10"/>
    <p:sldId id="501" r:id="rId11"/>
    <p:sldId id="500" r:id="rId12"/>
    <p:sldId id="493" r:id="rId13"/>
    <p:sldId id="503" r:id="rId14"/>
    <p:sldId id="494" r:id="rId15"/>
    <p:sldId id="504" r:id="rId16"/>
    <p:sldId id="505" r:id="rId17"/>
    <p:sldId id="506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77" r:id="rId49"/>
    <p:sldId id="578" r:id="rId50"/>
    <p:sldId id="579" r:id="rId51"/>
    <p:sldId id="574" r:id="rId52"/>
    <p:sldId id="575" r:id="rId53"/>
    <p:sldId id="580" r:id="rId54"/>
    <p:sldId id="581" r:id="rId55"/>
    <p:sldId id="582" r:id="rId56"/>
    <p:sldId id="576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590" r:id="rId65"/>
    <p:sldId id="538" r:id="rId66"/>
    <p:sldId id="591" r:id="rId67"/>
    <p:sldId id="592" r:id="rId68"/>
    <p:sldId id="539" r:id="rId69"/>
    <p:sldId id="593" r:id="rId70"/>
    <p:sldId id="594" r:id="rId71"/>
    <p:sldId id="540" r:id="rId72"/>
    <p:sldId id="595" r:id="rId73"/>
    <p:sldId id="596" r:id="rId74"/>
    <p:sldId id="541" r:id="rId75"/>
    <p:sldId id="597" r:id="rId76"/>
    <p:sldId id="598" r:id="rId77"/>
    <p:sldId id="542" r:id="rId78"/>
    <p:sldId id="599" r:id="rId79"/>
    <p:sldId id="600" r:id="rId80"/>
    <p:sldId id="543" r:id="rId81"/>
    <p:sldId id="601" r:id="rId82"/>
    <p:sldId id="602" r:id="rId83"/>
    <p:sldId id="544" r:id="rId84"/>
    <p:sldId id="603" r:id="rId85"/>
    <p:sldId id="604" r:id="rId86"/>
    <p:sldId id="545" r:id="rId87"/>
    <p:sldId id="605" r:id="rId88"/>
    <p:sldId id="606" r:id="rId89"/>
    <p:sldId id="546" r:id="rId90"/>
    <p:sldId id="607" r:id="rId91"/>
    <p:sldId id="608" r:id="rId92"/>
    <p:sldId id="609" r:id="rId93"/>
    <p:sldId id="507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81"/>
    <a:srgbClr val="F5F5F5"/>
    <a:srgbClr val="5F71B1"/>
    <a:srgbClr val="3E50B4"/>
    <a:srgbClr val="303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BE3B8-7BA5-4BE6-A2B0-E25A98521D52}" v="4" dt="2020-06-17T12:39:40.565"/>
    <p1510:client id="{4E145625-4766-4CB7-A7EC-D42C6172CA57}" v="7" dt="2020-06-17T11:15:37.141"/>
    <p1510:client id="{5E975362-A9B6-4484-8581-076E2F8CCBE6}" v="2" dt="2020-06-17T12:09:16.829"/>
    <p1510:client id="{6EF6B3F9-CC3B-42F3-9FC7-02D89A48611F}" v="8" dt="2020-06-17T12:33:58.995"/>
    <p1510:client id="{97CE722C-DFBC-454E-9693-C5820619B2C5}" v="486" dt="2020-06-17T12:45:27.141"/>
    <p1510:client id="{C97F3393-A057-41F4-AEBF-82947AAF02C9}" v="218" dt="2020-06-17T12:51:35.121"/>
    <p1510:client id="{D4C467B9-2A08-41E6-A0C6-96BEA9A43525}" v="167" dt="2020-06-17T13:57:24.814"/>
    <p1510:client id="{F7F2A8A1-AB1C-4D82-81DF-44FA0048B5C7}" v="8" vWet="10" dt="2020-06-17T13:29:35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heme" Target="theme/them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urificato" userId="5e359dd9-c775-4b05-b84b-b2b52b5143c9" providerId="ADAL" clId="{D4C467B9-2A08-41E6-A0C6-96BEA9A43525}"/>
    <pc:docChg chg="undo modSld">
      <pc:chgData name="marco purificato" userId="5e359dd9-c775-4b05-b84b-b2b52b5143c9" providerId="ADAL" clId="{D4C467B9-2A08-41E6-A0C6-96BEA9A43525}" dt="2020-06-17T13:57:24.814" v="165" actId="1076"/>
      <pc:docMkLst>
        <pc:docMk/>
      </pc:docMkLst>
      <pc:sldChg chg="modSp">
        <pc:chgData name="marco purificato" userId="5e359dd9-c775-4b05-b84b-b2b52b5143c9" providerId="ADAL" clId="{D4C467B9-2A08-41E6-A0C6-96BEA9A43525}" dt="2020-06-17T13:49:51.251" v="117" actId="207"/>
        <pc:sldMkLst>
          <pc:docMk/>
          <pc:sldMk cId="2886728017" sldId="493"/>
        </pc:sldMkLst>
        <pc:spChg chg="mod">
          <ac:chgData name="marco purificato" userId="5e359dd9-c775-4b05-b84b-b2b52b5143c9" providerId="ADAL" clId="{D4C467B9-2A08-41E6-A0C6-96BEA9A43525}" dt="2020-06-17T13:31:52.037" v="67" actId="14100"/>
          <ac:spMkLst>
            <pc:docMk/>
            <pc:sldMk cId="2886728017" sldId="493"/>
            <ac:spMk id="10" creationId="{8CDFBA19-147F-44DD-B10A-9BF666D96420}"/>
          </ac:spMkLst>
        </pc:spChg>
        <pc:spChg chg="mod">
          <ac:chgData name="marco purificato" userId="5e359dd9-c775-4b05-b84b-b2b52b5143c9" providerId="ADAL" clId="{D4C467B9-2A08-41E6-A0C6-96BEA9A43525}" dt="2020-06-17T13:49:51.251" v="117" actId="207"/>
          <ac:spMkLst>
            <pc:docMk/>
            <pc:sldMk cId="2886728017" sldId="493"/>
            <ac:spMk id="25" creationId="{20A0368F-8CD3-4058-B172-99BCB52EDB40}"/>
          </ac:spMkLst>
        </pc:spChg>
        <pc:spChg chg="mod">
          <ac:chgData name="marco purificato" userId="5e359dd9-c775-4b05-b84b-b2b52b5143c9" providerId="ADAL" clId="{D4C467B9-2A08-41E6-A0C6-96BEA9A43525}" dt="2020-06-17T13:40:13.258" v="75" actId="122"/>
          <ac:spMkLst>
            <pc:docMk/>
            <pc:sldMk cId="2886728017" sldId="493"/>
            <ac:spMk id="26" creationId="{840E2E53-960D-4CB0-AE53-06D1BD638F27}"/>
          </ac:spMkLst>
        </pc:spChg>
        <pc:spChg chg="mod">
          <ac:chgData name="marco purificato" userId="5e359dd9-c775-4b05-b84b-b2b52b5143c9" providerId="ADAL" clId="{D4C467B9-2A08-41E6-A0C6-96BEA9A43525}" dt="2020-06-17T13:40:32.845" v="79" actId="207"/>
          <ac:spMkLst>
            <pc:docMk/>
            <pc:sldMk cId="2886728017" sldId="493"/>
            <ac:spMk id="27" creationId="{FCCFFDFE-FDCB-41F1-AC7E-9609FD2945D7}"/>
          </ac:spMkLst>
        </pc:spChg>
        <pc:spChg chg="mod">
          <ac:chgData name="marco purificato" userId="5e359dd9-c775-4b05-b84b-b2b52b5143c9" providerId="ADAL" clId="{D4C467B9-2A08-41E6-A0C6-96BEA9A43525}" dt="2020-06-17T13:40:25.608" v="78" actId="120"/>
          <ac:spMkLst>
            <pc:docMk/>
            <pc:sldMk cId="2886728017" sldId="493"/>
            <ac:spMk id="28" creationId="{3CF144A7-2A37-4AFE-B706-62595B79BA66}"/>
          </ac:spMkLst>
        </pc:spChg>
        <pc:grpChg chg="mod">
          <ac:chgData name="marco purificato" userId="5e359dd9-c775-4b05-b84b-b2b52b5143c9" providerId="ADAL" clId="{D4C467B9-2A08-41E6-A0C6-96BEA9A43525}" dt="2020-06-17T13:31:17.887" v="61" actId="14100"/>
          <ac:grpSpMkLst>
            <pc:docMk/>
            <pc:sldMk cId="2886728017" sldId="493"/>
            <ac:grpSpMk id="5" creationId="{DBA2344B-C6B9-4AB5-B274-68615C4FDD95}"/>
          </ac:grpSpMkLst>
        </pc:grpChg>
        <pc:grpChg chg="mod">
          <ac:chgData name="marco purificato" userId="5e359dd9-c775-4b05-b84b-b2b52b5143c9" providerId="ADAL" clId="{D4C467B9-2A08-41E6-A0C6-96BEA9A43525}" dt="2020-06-17T13:31:49.595" v="66" actId="1076"/>
          <ac:grpSpMkLst>
            <pc:docMk/>
            <pc:sldMk cId="2886728017" sldId="493"/>
            <ac:grpSpMk id="29" creationId="{E6CBBE55-4E6D-494C-8F05-811C8F55CA04}"/>
          </ac:grpSpMkLst>
        </pc:grpChg>
      </pc:sldChg>
      <pc:sldChg chg="modSp">
        <pc:chgData name="marco purificato" userId="5e359dd9-c775-4b05-b84b-b2b52b5143c9" providerId="ADAL" clId="{D4C467B9-2A08-41E6-A0C6-96BEA9A43525}" dt="2020-06-17T13:50:30.887" v="118" actId="207"/>
        <pc:sldMkLst>
          <pc:docMk/>
          <pc:sldMk cId="1976302198" sldId="496"/>
        </pc:sldMkLst>
        <pc:spChg chg="mod">
          <ac:chgData name="marco purificato" userId="5e359dd9-c775-4b05-b84b-b2b52b5143c9" providerId="ADAL" clId="{D4C467B9-2A08-41E6-A0C6-96BEA9A43525}" dt="2020-06-17T13:50:30.887" v="118" actId="207"/>
          <ac:spMkLst>
            <pc:docMk/>
            <pc:sldMk cId="1976302198" sldId="496"/>
            <ac:spMk id="7" creationId="{37F13AB2-5380-4903-A9BB-F7BDEC752ADE}"/>
          </ac:spMkLst>
        </pc:spChg>
      </pc:sldChg>
      <pc:sldChg chg="modSp">
        <pc:chgData name="marco purificato" userId="5e359dd9-c775-4b05-b84b-b2b52b5143c9" providerId="ADAL" clId="{D4C467B9-2A08-41E6-A0C6-96BEA9A43525}" dt="2020-06-17T13:50:41.476" v="119" actId="207"/>
        <pc:sldMkLst>
          <pc:docMk/>
          <pc:sldMk cId="3619117149" sldId="497"/>
        </pc:sldMkLst>
        <pc:spChg chg="mod">
          <ac:chgData name="marco purificato" userId="5e359dd9-c775-4b05-b84b-b2b52b5143c9" providerId="ADAL" clId="{D4C467B9-2A08-41E6-A0C6-96BEA9A43525}" dt="2020-06-17T13:50:41.476" v="119" actId="207"/>
          <ac:spMkLst>
            <pc:docMk/>
            <pc:sldMk cId="3619117149" sldId="497"/>
            <ac:spMk id="7" creationId="{37F13AB2-5380-4903-A9BB-F7BDEC752ADE}"/>
          </ac:spMkLst>
        </pc:spChg>
      </pc:sldChg>
      <pc:sldChg chg="modSp">
        <pc:chgData name="marco purificato" userId="5e359dd9-c775-4b05-b84b-b2b52b5143c9" providerId="ADAL" clId="{D4C467B9-2A08-41E6-A0C6-96BEA9A43525}" dt="2020-06-17T13:50:44.595" v="120" actId="207"/>
        <pc:sldMkLst>
          <pc:docMk/>
          <pc:sldMk cId="2329238341" sldId="498"/>
        </pc:sldMkLst>
        <pc:spChg chg="mod">
          <ac:chgData name="marco purificato" userId="5e359dd9-c775-4b05-b84b-b2b52b5143c9" providerId="ADAL" clId="{D4C467B9-2A08-41E6-A0C6-96BEA9A43525}" dt="2020-06-17T13:50:44.595" v="120" actId="207"/>
          <ac:spMkLst>
            <pc:docMk/>
            <pc:sldMk cId="2329238341" sldId="498"/>
            <ac:spMk id="7" creationId="{37F13AB2-5380-4903-A9BB-F7BDEC752ADE}"/>
          </ac:spMkLst>
        </pc:spChg>
      </pc:sldChg>
      <pc:sldChg chg="modSp">
        <pc:chgData name="marco purificato" userId="5e359dd9-c775-4b05-b84b-b2b52b5143c9" providerId="ADAL" clId="{D4C467B9-2A08-41E6-A0C6-96BEA9A43525}" dt="2020-06-17T13:50:51.951" v="122" actId="207"/>
        <pc:sldMkLst>
          <pc:docMk/>
          <pc:sldMk cId="1405048236" sldId="500"/>
        </pc:sldMkLst>
        <pc:spChg chg="mod">
          <ac:chgData name="marco purificato" userId="5e359dd9-c775-4b05-b84b-b2b52b5143c9" providerId="ADAL" clId="{D4C467B9-2A08-41E6-A0C6-96BEA9A43525}" dt="2020-06-17T13:50:51.951" v="122" actId="207"/>
          <ac:spMkLst>
            <pc:docMk/>
            <pc:sldMk cId="1405048236" sldId="500"/>
            <ac:spMk id="7" creationId="{37F13AB2-5380-4903-A9BB-F7BDEC752ADE}"/>
          </ac:spMkLst>
        </pc:spChg>
      </pc:sldChg>
      <pc:sldChg chg="modSp">
        <pc:chgData name="marco purificato" userId="5e359dd9-c775-4b05-b84b-b2b52b5143c9" providerId="ADAL" clId="{D4C467B9-2A08-41E6-A0C6-96BEA9A43525}" dt="2020-06-17T13:50:48.934" v="121" actId="207"/>
        <pc:sldMkLst>
          <pc:docMk/>
          <pc:sldMk cId="1167081993" sldId="501"/>
        </pc:sldMkLst>
        <pc:spChg chg="mod">
          <ac:chgData name="marco purificato" userId="5e359dd9-c775-4b05-b84b-b2b52b5143c9" providerId="ADAL" clId="{D4C467B9-2A08-41E6-A0C6-96BEA9A43525}" dt="2020-06-17T13:50:48.934" v="121" actId="207"/>
          <ac:spMkLst>
            <pc:docMk/>
            <pc:sldMk cId="1167081993" sldId="501"/>
            <ac:spMk id="7" creationId="{37F13AB2-5380-4903-A9BB-F7BDEC752ADE}"/>
          </ac:spMkLst>
        </pc:spChg>
      </pc:sldChg>
      <pc:sldChg chg="modSp">
        <pc:chgData name="marco purificato" userId="5e359dd9-c775-4b05-b84b-b2b52b5143c9" providerId="ADAL" clId="{D4C467B9-2A08-41E6-A0C6-96BEA9A43525}" dt="2020-06-17T13:41:16.137" v="82" actId="122"/>
        <pc:sldMkLst>
          <pc:docMk/>
          <pc:sldMk cId="802720929" sldId="503"/>
        </pc:sldMkLst>
        <pc:spChg chg="mod">
          <ac:chgData name="marco purificato" userId="5e359dd9-c775-4b05-b84b-b2b52b5143c9" providerId="ADAL" clId="{D4C467B9-2A08-41E6-A0C6-96BEA9A43525}" dt="2020-06-17T13:40:49.875" v="80" actId="207"/>
          <ac:spMkLst>
            <pc:docMk/>
            <pc:sldMk cId="802720929" sldId="503"/>
            <ac:spMk id="32" creationId="{CF0C5A17-B45B-49B8-A336-0A3AB81E3FE9}"/>
          </ac:spMkLst>
        </pc:spChg>
        <pc:spChg chg="mod">
          <ac:chgData name="marco purificato" userId="5e359dd9-c775-4b05-b84b-b2b52b5143c9" providerId="ADAL" clId="{D4C467B9-2A08-41E6-A0C6-96BEA9A43525}" dt="2020-06-17T13:41:16.137" v="82" actId="122"/>
          <ac:spMkLst>
            <pc:docMk/>
            <pc:sldMk cId="802720929" sldId="503"/>
            <ac:spMk id="33" creationId="{C312DB5C-8ECD-4965-A74A-F6E0ECAD1DB4}"/>
          </ac:spMkLst>
        </pc:spChg>
      </pc:sldChg>
      <pc:sldChg chg="modSp">
        <pc:chgData name="marco purificato" userId="5e359dd9-c775-4b05-b84b-b2b52b5143c9" providerId="ADAL" clId="{D4C467B9-2A08-41E6-A0C6-96BEA9A43525}" dt="2020-06-17T13:43:48.983" v="84" actId="122"/>
        <pc:sldMkLst>
          <pc:docMk/>
          <pc:sldMk cId="2670539416" sldId="504"/>
        </pc:sldMkLst>
        <pc:spChg chg="mod">
          <ac:chgData name="marco purificato" userId="5e359dd9-c775-4b05-b84b-b2b52b5143c9" providerId="ADAL" clId="{D4C467B9-2A08-41E6-A0C6-96BEA9A43525}" dt="2020-06-17T13:40:58.017" v="81" actId="207"/>
          <ac:spMkLst>
            <pc:docMk/>
            <pc:sldMk cId="2670539416" sldId="504"/>
            <ac:spMk id="25" creationId="{20A0368F-8CD3-4058-B172-99BCB52EDB40}"/>
          </ac:spMkLst>
        </pc:spChg>
        <pc:spChg chg="mod">
          <ac:chgData name="marco purificato" userId="5e359dd9-c775-4b05-b84b-b2b52b5143c9" providerId="ADAL" clId="{D4C467B9-2A08-41E6-A0C6-96BEA9A43525}" dt="2020-06-17T13:43:48.983" v="84" actId="122"/>
          <ac:spMkLst>
            <pc:docMk/>
            <pc:sldMk cId="2670539416" sldId="504"/>
            <ac:spMk id="26" creationId="{840E2E53-960D-4CB0-AE53-06D1BD638F27}"/>
          </ac:spMkLst>
        </pc:spChg>
      </pc:sldChg>
      <pc:sldChg chg="modSp">
        <pc:chgData name="marco purificato" userId="5e359dd9-c775-4b05-b84b-b2b52b5143c9" providerId="ADAL" clId="{D4C467B9-2A08-41E6-A0C6-96BEA9A43525}" dt="2020-06-17T13:44:03.756" v="89" actId="122"/>
        <pc:sldMkLst>
          <pc:docMk/>
          <pc:sldMk cId="2107554807" sldId="508"/>
        </pc:sldMkLst>
        <pc:spChg chg="mod">
          <ac:chgData name="marco purificato" userId="5e359dd9-c775-4b05-b84b-b2b52b5143c9" providerId="ADAL" clId="{D4C467B9-2A08-41E6-A0C6-96BEA9A43525}" dt="2020-06-17T13:44:03.756" v="89" actId="122"/>
          <ac:spMkLst>
            <pc:docMk/>
            <pc:sldMk cId="2107554807" sldId="508"/>
            <ac:spMk id="26" creationId="{840E2E53-960D-4CB0-AE53-06D1BD638F27}"/>
          </ac:spMkLst>
        </pc:spChg>
      </pc:sldChg>
      <pc:sldChg chg="modSp">
        <pc:chgData name="marco purificato" userId="5e359dd9-c775-4b05-b84b-b2b52b5143c9" providerId="ADAL" clId="{D4C467B9-2A08-41E6-A0C6-96BEA9A43525}" dt="2020-06-17T13:44:22.494" v="90" actId="122"/>
        <pc:sldMkLst>
          <pc:docMk/>
          <pc:sldMk cId="2172666443" sldId="511"/>
        </pc:sldMkLst>
        <pc:spChg chg="mod">
          <ac:chgData name="marco purificato" userId="5e359dd9-c775-4b05-b84b-b2b52b5143c9" providerId="ADAL" clId="{D4C467B9-2A08-41E6-A0C6-96BEA9A43525}" dt="2020-06-17T13:44:22.494" v="90" actId="122"/>
          <ac:spMkLst>
            <pc:docMk/>
            <pc:sldMk cId="2172666443" sldId="511"/>
            <ac:spMk id="26" creationId="{840E2E53-960D-4CB0-AE53-06D1BD638F27}"/>
          </ac:spMkLst>
        </pc:spChg>
      </pc:sldChg>
      <pc:sldChg chg="modSp">
        <pc:chgData name="marco purificato" userId="5e359dd9-c775-4b05-b84b-b2b52b5143c9" providerId="ADAL" clId="{D4C467B9-2A08-41E6-A0C6-96BEA9A43525}" dt="2020-06-17T13:44:38.322" v="94" actId="1076"/>
        <pc:sldMkLst>
          <pc:docMk/>
          <pc:sldMk cId="3147838745" sldId="514"/>
        </pc:sldMkLst>
        <pc:spChg chg="mod">
          <ac:chgData name="marco purificato" userId="5e359dd9-c775-4b05-b84b-b2b52b5143c9" providerId="ADAL" clId="{D4C467B9-2A08-41E6-A0C6-96BEA9A43525}" dt="2020-06-17T13:44:34.472" v="93" actId="1076"/>
          <ac:spMkLst>
            <pc:docMk/>
            <pc:sldMk cId="3147838745" sldId="514"/>
            <ac:spMk id="25" creationId="{20A0368F-8CD3-4058-B172-99BCB52EDB40}"/>
          </ac:spMkLst>
        </pc:spChg>
        <pc:spChg chg="mod">
          <ac:chgData name="marco purificato" userId="5e359dd9-c775-4b05-b84b-b2b52b5143c9" providerId="ADAL" clId="{D4C467B9-2A08-41E6-A0C6-96BEA9A43525}" dt="2020-06-17T13:44:32.722" v="92" actId="1076"/>
          <ac:spMkLst>
            <pc:docMk/>
            <pc:sldMk cId="3147838745" sldId="514"/>
            <ac:spMk id="26" creationId="{840E2E53-960D-4CB0-AE53-06D1BD638F27}"/>
          </ac:spMkLst>
        </pc:spChg>
        <pc:spChg chg="mod">
          <ac:chgData name="marco purificato" userId="5e359dd9-c775-4b05-b84b-b2b52b5143c9" providerId="ADAL" clId="{D4C467B9-2A08-41E6-A0C6-96BEA9A43525}" dt="2020-06-17T13:44:38.322" v="94" actId="1076"/>
          <ac:spMkLst>
            <pc:docMk/>
            <pc:sldMk cId="3147838745" sldId="514"/>
            <ac:spMk id="27" creationId="{FCCFFDFE-FDCB-41F1-AC7E-9609FD2945D7}"/>
          </ac:spMkLst>
        </pc:spChg>
      </pc:sldChg>
      <pc:sldChg chg="modSp">
        <pc:chgData name="marco purificato" userId="5e359dd9-c775-4b05-b84b-b2b52b5143c9" providerId="ADAL" clId="{D4C467B9-2A08-41E6-A0C6-96BEA9A43525}" dt="2020-06-17T13:44:59.073" v="96" actId="1076"/>
        <pc:sldMkLst>
          <pc:docMk/>
          <pc:sldMk cId="1232176093" sldId="517"/>
        </pc:sldMkLst>
        <pc:grpChg chg="mod">
          <ac:chgData name="marco purificato" userId="5e359dd9-c775-4b05-b84b-b2b52b5143c9" providerId="ADAL" clId="{D4C467B9-2A08-41E6-A0C6-96BEA9A43525}" dt="2020-06-17T13:44:59.073" v="96" actId="1076"/>
          <ac:grpSpMkLst>
            <pc:docMk/>
            <pc:sldMk cId="1232176093" sldId="517"/>
            <ac:grpSpMk id="17" creationId="{31C2FEA1-E0A5-49AA-98A5-E6BCEAA6D058}"/>
          </ac:grpSpMkLst>
        </pc:grpChg>
        <pc:grpChg chg="mod">
          <ac:chgData name="marco purificato" userId="5e359dd9-c775-4b05-b84b-b2b52b5143c9" providerId="ADAL" clId="{D4C467B9-2A08-41E6-A0C6-96BEA9A43525}" dt="2020-06-17T13:44:59.073" v="96" actId="1076"/>
          <ac:grpSpMkLst>
            <pc:docMk/>
            <pc:sldMk cId="1232176093" sldId="517"/>
            <ac:grpSpMk id="18" creationId="{412F6332-8BBA-4659-9B8D-1CA688CC1490}"/>
          </ac:grpSpMkLst>
        </pc:grpChg>
        <pc:picChg chg="mod">
          <ac:chgData name="marco purificato" userId="5e359dd9-c775-4b05-b84b-b2b52b5143c9" providerId="ADAL" clId="{D4C467B9-2A08-41E6-A0C6-96BEA9A43525}" dt="2020-06-17T13:44:59.073" v="96" actId="1076"/>
          <ac:picMkLst>
            <pc:docMk/>
            <pc:sldMk cId="1232176093" sldId="517"/>
            <ac:picMk id="9" creationId="{F4DFEB61-B6C8-4E47-9753-BB1C3C699ECC}"/>
          </ac:picMkLst>
        </pc:picChg>
        <pc:picChg chg="mod">
          <ac:chgData name="marco purificato" userId="5e359dd9-c775-4b05-b84b-b2b52b5143c9" providerId="ADAL" clId="{D4C467B9-2A08-41E6-A0C6-96BEA9A43525}" dt="2020-06-17T13:44:59.073" v="96" actId="1076"/>
          <ac:picMkLst>
            <pc:docMk/>
            <pc:sldMk cId="1232176093" sldId="517"/>
            <ac:picMk id="10" creationId="{40F5D4A2-F432-41F2-8F20-C7143F210546}"/>
          </ac:picMkLst>
        </pc:picChg>
      </pc:sldChg>
      <pc:sldChg chg="modSp">
        <pc:chgData name="marco purificato" userId="5e359dd9-c775-4b05-b84b-b2b52b5143c9" providerId="ADAL" clId="{D4C467B9-2A08-41E6-A0C6-96BEA9A43525}" dt="2020-06-17T12:37:48.715" v="1" actId="1076"/>
        <pc:sldMkLst>
          <pc:docMk/>
          <pc:sldMk cId="1130426567" sldId="520"/>
        </pc:sldMkLst>
        <pc:grpChg chg="mod">
          <ac:chgData name="marco purificato" userId="5e359dd9-c775-4b05-b84b-b2b52b5143c9" providerId="ADAL" clId="{D4C467B9-2A08-41E6-A0C6-96BEA9A43525}" dt="2020-06-17T12:37:48.715" v="1" actId="1076"/>
          <ac:grpSpMkLst>
            <pc:docMk/>
            <pc:sldMk cId="1130426567" sldId="520"/>
            <ac:grpSpMk id="5" creationId="{DBA2344B-C6B9-4AB5-B274-68615C4FDD95}"/>
          </ac:grpSpMkLst>
        </pc:grpChg>
        <pc:grpChg chg="mod">
          <ac:chgData name="marco purificato" userId="5e359dd9-c775-4b05-b84b-b2b52b5143c9" providerId="ADAL" clId="{D4C467B9-2A08-41E6-A0C6-96BEA9A43525}" dt="2020-06-17T12:37:48.715" v="1" actId="1076"/>
          <ac:grpSpMkLst>
            <pc:docMk/>
            <pc:sldMk cId="1130426567" sldId="520"/>
            <ac:grpSpMk id="29" creationId="{E6CBBE55-4E6D-494C-8F05-811C8F55CA04}"/>
          </ac:grpSpMkLst>
        </pc:grpChg>
        <pc:picChg chg="mod">
          <ac:chgData name="marco purificato" userId="5e359dd9-c775-4b05-b84b-b2b52b5143c9" providerId="ADAL" clId="{D4C467B9-2A08-41E6-A0C6-96BEA9A43525}" dt="2020-06-17T12:37:48.715" v="1" actId="1076"/>
          <ac:picMkLst>
            <pc:docMk/>
            <pc:sldMk cId="1130426567" sldId="520"/>
            <ac:picMk id="9" creationId="{F4DFEB61-B6C8-4E47-9753-BB1C3C699ECC}"/>
          </ac:picMkLst>
        </pc:picChg>
        <pc:picChg chg="mod">
          <ac:chgData name="marco purificato" userId="5e359dd9-c775-4b05-b84b-b2b52b5143c9" providerId="ADAL" clId="{D4C467B9-2A08-41E6-A0C6-96BEA9A43525}" dt="2020-06-17T12:37:48.715" v="1" actId="1076"/>
          <ac:picMkLst>
            <pc:docMk/>
            <pc:sldMk cId="1130426567" sldId="520"/>
            <ac:picMk id="13" creationId="{5357E53F-5043-49EE-AC51-D1813E744A4A}"/>
          </ac:picMkLst>
        </pc:picChg>
      </pc:sldChg>
      <pc:sldChg chg="modSp">
        <pc:chgData name="marco purificato" userId="5e359dd9-c775-4b05-b84b-b2b52b5143c9" providerId="ADAL" clId="{D4C467B9-2A08-41E6-A0C6-96BEA9A43525}" dt="2020-06-17T12:39:16.230" v="8" actId="1076"/>
        <pc:sldMkLst>
          <pc:docMk/>
          <pc:sldMk cId="2358448616" sldId="523"/>
        </pc:sldMkLst>
        <pc:grpChg chg="mod">
          <ac:chgData name="marco purificato" userId="5e359dd9-c775-4b05-b84b-b2b52b5143c9" providerId="ADAL" clId="{D4C467B9-2A08-41E6-A0C6-96BEA9A43525}" dt="2020-06-17T12:38:46.726" v="6" actId="1076"/>
          <ac:grpSpMkLst>
            <pc:docMk/>
            <pc:sldMk cId="2358448616" sldId="523"/>
            <ac:grpSpMk id="5" creationId="{DBA2344B-C6B9-4AB5-B274-68615C4FDD95}"/>
          </ac:grpSpMkLst>
        </pc:grpChg>
        <pc:grpChg chg="mod">
          <ac:chgData name="marco purificato" userId="5e359dd9-c775-4b05-b84b-b2b52b5143c9" providerId="ADAL" clId="{D4C467B9-2A08-41E6-A0C6-96BEA9A43525}" dt="2020-06-17T12:38:46.726" v="6" actId="1076"/>
          <ac:grpSpMkLst>
            <pc:docMk/>
            <pc:sldMk cId="2358448616" sldId="523"/>
            <ac:grpSpMk id="29" creationId="{E6CBBE55-4E6D-494C-8F05-811C8F55CA04}"/>
          </ac:grpSpMkLst>
        </pc:grpChg>
        <pc:picChg chg="mod">
          <ac:chgData name="marco purificato" userId="5e359dd9-c775-4b05-b84b-b2b52b5143c9" providerId="ADAL" clId="{D4C467B9-2A08-41E6-A0C6-96BEA9A43525}" dt="2020-06-17T12:38:36.064" v="5" actId="1076"/>
          <ac:picMkLst>
            <pc:docMk/>
            <pc:sldMk cId="2358448616" sldId="523"/>
            <ac:picMk id="9" creationId="{F4DFEB61-B6C8-4E47-9753-BB1C3C699ECC}"/>
          </ac:picMkLst>
        </pc:picChg>
        <pc:picChg chg="mod">
          <ac:chgData name="marco purificato" userId="5e359dd9-c775-4b05-b84b-b2b52b5143c9" providerId="ADAL" clId="{D4C467B9-2A08-41E6-A0C6-96BEA9A43525}" dt="2020-06-17T12:38:36.064" v="5" actId="1076"/>
          <ac:picMkLst>
            <pc:docMk/>
            <pc:sldMk cId="2358448616" sldId="523"/>
            <ac:picMk id="13" creationId="{06A601DA-3C72-48D9-B466-08D696507878}"/>
          </ac:picMkLst>
        </pc:picChg>
        <pc:picChg chg="mod">
          <ac:chgData name="marco purificato" userId="5e359dd9-c775-4b05-b84b-b2b52b5143c9" providerId="ADAL" clId="{D4C467B9-2A08-41E6-A0C6-96BEA9A43525}" dt="2020-06-17T12:39:16.230" v="8" actId="1076"/>
          <ac:picMkLst>
            <pc:docMk/>
            <pc:sldMk cId="2358448616" sldId="523"/>
            <ac:picMk id="31" creationId="{B9F3E9E2-5E80-4722-8865-DFAAD9957778}"/>
          </ac:picMkLst>
        </pc:picChg>
      </pc:sldChg>
      <pc:sldChg chg="modSp">
        <pc:chgData name="marco purificato" userId="5e359dd9-c775-4b05-b84b-b2b52b5143c9" providerId="ADAL" clId="{D4C467B9-2A08-41E6-A0C6-96BEA9A43525}" dt="2020-06-17T13:57:24.814" v="165" actId="1076"/>
        <pc:sldMkLst>
          <pc:docMk/>
          <pc:sldMk cId="4050176966" sldId="526"/>
        </pc:sldMkLst>
        <pc:spChg chg="mod">
          <ac:chgData name="marco purificato" userId="5e359dd9-c775-4b05-b84b-b2b52b5143c9" providerId="ADAL" clId="{D4C467B9-2A08-41E6-A0C6-96BEA9A43525}" dt="2020-06-17T12:40:08.932" v="10" actId="14100"/>
          <ac:spMkLst>
            <pc:docMk/>
            <pc:sldMk cId="4050176966" sldId="526"/>
            <ac:spMk id="11" creationId="{8BB80D87-FA12-4F0F-943C-5FFDFF933817}"/>
          </ac:spMkLst>
        </pc:spChg>
        <pc:spChg chg="mod">
          <ac:chgData name="marco purificato" userId="5e359dd9-c775-4b05-b84b-b2b52b5143c9" providerId="ADAL" clId="{D4C467B9-2A08-41E6-A0C6-96BEA9A43525}" dt="2020-06-17T12:40:17.838" v="13" actId="1076"/>
          <ac:spMkLst>
            <pc:docMk/>
            <pc:sldMk cId="4050176966" sldId="526"/>
            <ac:spMk id="27" creationId="{FCCFFDFE-FDCB-41F1-AC7E-9609FD2945D7}"/>
          </ac:spMkLst>
        </pc:spChg>
        <pc:spChg chg="mod">
          <ac:chgData name="marco purificato" userId="5e359dd9-c775-4b05-b84b-b2b52b5143c9" providerId="ADAL" clId="{D4C467B9-2A08-41E6-A0C6-96BEA9A43525}" dt="2020-06-17T13:57:24.814" v="165" actId="1076"/>
          <ac:spMkLst>
            <pc:docMk/>
            <pc:sldMk cId="4050176966" sldId="526"/>
            <ac:spMk id="28" creationId="{3CF144A7-2A37-4AFE-B706-62595B79BA66}"/>
          </ac:spMkLst>
        </pc:spChg>
        <pc:grpChg chg="mod">
          <ac:chgData name="marco purificato" userId="5e359dd9-c775-4b05-b84b-b2b52b5143c9" providerId="ADAL" clId="{D4C467B9-2A08-41E6-A0C6-96BEA9A43525}" dt="2020-06-17T12:40:24.250" v="15" actId="1076"/>
          <ac:grpSpMkLst>
            <pc:docMk/>
            <pc:sldMk cId="4050176966" sldId="526"/>
            <ac:grpSpMk id="5" creationId="{DBA2344B-C6B9-4AB5-B274-68615C4FDD95}"/>
          </ac:grpSpMkLst>
        </pc:grpChg>
        <pc:grpChg chg="mod">
          <ac:chgData name="marco purificato" userId="5e359dd9-c775-4b05-b84b-b2b52b5143c9" providerId="ADAL" clId="{D4C467B9-2A08-41E6-A0C6-96BEA9A43525}" dt="2020-06-17T12:40:19.900" v="14" actId="1076"/>
          <ac:grpSpMkLst>
            <pc:docMk/>
            <pc:sldMk cId="4050176966" sldId="526"/>
            <ac:grpSpMk id="18" creationId="{412F6332-8BBA-4659-9B8D-1CA688CC1490}"/>
          </ac:grpSpMkLst>
        </pc:grpChg>
        <pc:grpChg chg="mod">
          <ac:chgData name="marco purificato" userId="5e359dd9-c775-4b05-b84b-b2b52b5143c9" providerId="ADAL" clId="{D4C467B9-2A08-41E6-A0C6-96BEA9A43525}" dt="2020-06-17T12:40:24.250" v="15" actId="1076"/>
          <ac:grpSpMkLst>
            <pc:docMk/>
            <pc:sldMk cId="4050176966" sldId="526"/>
            <ac:grpSpMk id="29" creationId="{E6CBBE55-4E6D-494C-8F05-811C8F55CA04}"/>
          </ac:grpSpMkLst>
        </pc:grpChg>
        <pc:picChg chg="mod">
          <ac:chgData name="marco purificato" userId="5e359dd9-c775-4b05-b84b-b2b52b5143c9" providerId="ADAL" clId="{D4C467B9-2A08-41E6-A0C6-96BEA9A43525}" dt="2020-06-17T12:40:27.590" v="16" actId="1076"/>
          <ac:picMkLst>
            <pc:docMk/>
            <pc:sldMk cId="4050176966" sldId="526"/>
            <ac:picMk id="9" creationId="{F4DFEB61-B6C8-4E47-9753-BB1C3C699ECC}"/>
          </ac:picMkLst>
        </pc:picChg>
        <pc:picChg chg="mod">
          <ac:chgData name="marco purificato" userId="5e359dd9-c775-4b05-b84b-b2b52b5143c9" providerId="ADAL" clId="{D4C467B9-2A08-41E6-A0C6-96BEA9A43525}" dt="2020-06-17T12:40:27.590" v="16" actId="1076"/>
          <ac:picMkLst>
            <pc:docMk/>
            <pc:sldMk cId="4050176966" sldId="526"/>
            <ac:picMk id="16" creationId="{E773E4FF-E5CD-4F80-A0CE-C9A90DA7EDE9}"/>
          </ac:picMkLst>
        </pc:picChg>
      </pc:sldChg>
      <pc:sldChg chg="modSp">
        <pc:chgData name="marco purificato" userId="5e359dd9-c775-4b05-b84b-b2b52b5143c9" providerId="ADAL" clId="{D4C467B9-2A08-41E6-A0C6-96BEA9A43525}" dt="2020-06-17T12:42:51.952" v="51" actId="1076"/>
        <pc:sldMkLst>
          <pc:docMk/>
          <pc:sldMk cId="3211147658" sldId="529"/>
        </pc:sldMkLst>
        <pc:spChg chg="mod">
          <ac:chgData name="marco purificato" userId="5e359dd9-c775-4b05-b84b-b2b52b5143c9" providerId="ADAL" clId="{D4C467B9-2A08-41E6-A0C6-96BEA9A43525}" dt="2020-06-17T12:42:46.542" v="50" actId="20577"/>
          <ac:spMkLst>
            <pc:docMk/>
            <pc:sldMk cId="3211147658" sldId="529"/>
            <ac:spMk id="26" creationId="{840E2E53-960D-4CB0-AE53-06D1BD638F27}"/>
          </ac:spMkLst>
        </pc:spChg>
        <pc:grpChg chg="mod">
          <ac:chgData name="marco purificato" userId="5e359dd9-c775-4b05-b84b-b2b52b5143c9" providerId="ADAL" clId="{D4C467B9-2A08-41E6-A0C6-96BEA9A43525}" dt="2020-06-17T12:42:51.952" v="51" actId="1076"/>
          <ac:grpSpMkLst>
            <pc:docMk/>
            <pc:sldMk cId="3211147658" sldId="529"/>
            <ac:grpSpMk id="29" creationId="{E6CBBE55-4E6D-494C-8F05-811C8F55CA04}"/>
          </ac:grpSpMkLst>
        </pc:grpChg>
      </pc:sldChg>
      <pc:sldChg chg="modSp">
        <pc:chgData name="marco purificato" userId="5e359dd9-c775-4b05-b84b-b2b52b5143c9" providerId="ADAL" clId="{D4C467B9-2A08-41E6-A0C6-96BEA9A43525}" dt="2020-06-17T12:41:01.962" v="17" actId="1076"/>
        <pc:sldMkLst>
          <pc:docMk/>
          <pc:sldMk cId="2987924291" sldId="532"/>
        </pc:sldMkLst>
        <pc:grpChg chg="mod">
          <ac:chgData name="marco purificato" userId="5e359dd9-c775-4b05-b84b-b2b52b5143c9" providerId="ADAL" clId="{D4C467B9-2A08-41E6-A0C6-96BEA9A43525}" dt="2020-06-17T12:41:01.962" v="17" actId="1076"/>
          <ac:grpSpMkLst>
            <pc:docMk/>
            <pc:sldMk cId="2987924291" sldId="532"/>
            <ac:grpSpMk id="5" creationId="{DBA2344B-C6B9-4AB5-B274-68615C4FDD95}"/>
          </ac:grpSpMkLst>
        </pc:grpChg>
        <pc:grpChg chg="mod">
          <ac:chgData name="marco purificato" userId="5e359dd9-c775-4b05-b84b-b2b52b5143c9" providerId="ADAL" clId="{D4C467B9-2A08-41E6-A0C6-96BEA9A43525}" dt="2020-06-17T12:41:01.962" v="17" actId="1076"/>
          <ac:grpSpMkLst>
            <pc:docMk/>
            <pc:sldMk cId="2987924291" sldId="532"/>
            <ac:grpSpMk id="29" creationId="{E6CBBE55-4E6D-494C-8F05-811C8F55CA04}"/>
          </ac:grpSpMkLst>
        </pc:grpChg>
        <pc:picChg chg="mod">
          <ac:chgData name="marco purificato" userId="5e359dd9-c775-4b05-b84b-b2b52b5143c9" providerId="ADAL" clId="{D4C467B9-2A08-41E6-A0C6-96BEA9A43525}" dt="2020-06-17T12:41:01.962" v="17" actId="1076"/>
          <ac:picMkLst>
            <pc:docMk/>
            <pc:sldMk cId="2987924291" sldId="532"/>
            <ac:picMk id="9" creationId="{F4DFEB61-B6C8-4E47-9753-BB1C3C699ECC}"/>
          </ac:picMkLst>
        </pc:picChg>
        <pc:picChg chg="mod">
          <ac:chgData name="marco purificato" userId="5e359dd9-c775-4b05-b84b-b2b52b5143c9" providerId="ADAL" clId="{D4C467B9-2A08-41E6-A0C6-96BEA9A43525}" dt="2020-06-17T12:41:01.962" v="17" actId="1076"/>
          <ac:picMkLst>
            <pc:docMk/>
            <pc:sldMk cId="2987924291" sldId="532"/>
            <ac:picMk id="13" creationId="{BB586C7C-4204-4217-AA16-88AE9F187BFD}"/>
          </ac:picMkLst>
        </pc:picChg>
        <pc:picChg chg="mod">
          <ac:chgData name="marco purificato" userId="5e359dd9-c775-4b05-b84b-b2b52b5143c9" providerId="ADAL" clId="{D4C467B9-2A08-41E6-A0C6-96BEA9A43525}" dt="2020-06-17T12:41:01.962" v="17" actId="1076"/>
          <ac:picMkLst>
            <pc:docMk/>
            <pc:sldMk cId="2987924291" sldId="532"/>
            <ac:picMk id="16" creationId="{AC750EAF-09E8-4F4E-83D8-ED5B7A067193}"/>
          </ac:picMkLst>
        </pc:picChg>
      </pc:sldChg>
      <pc:sldChg chg="modSp">
        <pc:chgData name="marco purificato" userId="5e359dd9-c775-4b05-b84b-b2b52b5143c9" providerId="ADAL" clId="{D4C467B9-2A08-41E6-A0C6-96BEA9A43525}" dt="2020-06-17T12:41:16.430" v="18" actId="1076"/>
        <pc:sldMkLst>
          <pc:docMk/>
          <pc:sldMk cId="466154586" sldId="535"/>
        </pc:sldMkLst>
        <pc:picChg chg="mod">
          <ac:chgData name="marco purificato" userId="5e359dd9-c775-4b05-b84b-b2b52b5143c9" providerId="ADAL" clId="{D4C467B9-2A08-41E6-A0C6-96BEA9A43525}" dt="2020-06-17T12:41:16.430" v="18" actId="1076"/>
          <ac:picMkLst>
            <pc:docMk/>
            <pc:sldMk cId="466154586" sldId="535"/>
            <ac:picMk id="9" creationId="{F4DFEB61-B6C8-4E47-9753-BB1C3C699ECC}"/>
          </ac:picMkLst>
        </pc:picChg>
        <pc:picChg chg="mod">
          <ac:chgData name="marco purificato" userId="5e359dd9-c775-4b05-b84b-b2b52b5143c9" providerId="ADAL" clId="{D4C467B9-2A08-41E6-A0C6-96BEA9A43525}" dt="2020-06-17T12:41:16.430" v="18" actId="1076"/>
          <ac:picMkLst>
            <pc:docMk/>
            <pc:sldMk cId="466154586" sldId="535"/>
            <ac:picMk id="13" creationId="{2EED76C3-F05D-4A5C-A698-153A6B33E664}"/>
          </ac:picMkLst>
        </pc:picChg>
      </pc:sldChg>
      <pc:sldChg chg="modSp">
        <pc:chgData name="marco purificato" userId="5e359dd9-c775-4b05-b84b-b2b52b5143c9" providerId="ADAL" clId="{D4C467B9-2A08-41E6-A0C6-96BEA9A43525}" dt="2020-06-17T13:56:54.597" v="164" actId="1076"/>
        <pc:sldMkLst>
          <pc:docMk/>
          <pc:sldMk cId="345518581" sldId="583"/>
        </pc:sldMkLst>
        <pc:spChg chg="mod">
          <ac:chgData name="marco purificato" userId="5e359dd9-c775-4b05-b84b-b2b52b5143c9" providerId="ADAL" clId="{D4C467B9-2A08-41E6-A0C6-96BEA9A43525}" dt="2020-06-17T13:56:52.513" v="163" actId="14100"/>
          <ac:spMkLst>
            <pc:docMk/>
            <pc:sldMk cId="345518581" sldId="583"/>
            <ac:spMk id="10" creationId="{8CDFBA19-147F-44DD-B10A-9BF666D96420}"/>
          </ac:spMkLst>
        </pc:spChg>
        <pc:spChg chg="mod">
          <ac:chgData name="marco purificato" userId="5e359dd9-c775-4b05-b84b-b2b52b5143c9" providerId="ADAL" clId="{D4C467B9-2A08-41E6-A0C6-96BEA9A43525}" dt="2020-06-17T13:56:49.831" v="162" actId="1076"/>
          <ac:spMkLst>
            <pc:docMk/>
            <pc:sldMk cId="345518581" sldId="583"/>
            <ac:spMk id="12" creationId="{5FFDFADD-3920-42A7-8F1D-2D20341D52FE}"/>
          </ac:spMkLst>
        </pc:spChg>
        <pc:spChg chg="mod">
          <ac:chgData name="marco purificato" userId="5e359dd9-c775-4b05-b84b-b2b52b5143c9" providerId="ADAL" clId="{D4C467B9-2A08-41E6-A0C6-96BEA9A43525}" dt="2020-06-17T13:56:41.262" v="159" actId="1076"/>
          <ac:spMkLst>
            <pc:docMk/>
            <pc:sldMk cId="345518581" sldId="583"/>
            <ac:spMk id="25" creationId="{20A0368F-8CD3-4058-B172-99BCB52EDB40}"/>
          </ac:spMkLst>
        </pc:spChg>
        <pc:spChg chg="mod">
          <ac:chgData name="marco purificato" userId="5e359dd9-c775-4b05-b84b-b2b52b5143c9" providerId="ADAL" clId="{D4C467B9-2A08-41E6-A0C6-96BEA9A43525}" dt="2020-06-17T13:56:31.643" v="153" actId="1076"/>
          <ac:spMkLst>
            <pc:docMk/>
            <pc:sldMk cId="345518581" sldId="583"/>
            <ac:spMk id="26" creationId="{840E2E53-960D-4CB0-AE53-06D1BD638F27}"/>
          </ac:spMkLst>
        </pc:spChg>
        <pc:picChg chg="mod">
          <ac:chgData name="marco purificato" userId="5e359dd9-c775-4b05-b84b-b2b52b5143c9" providerId="ADAL" clId="{D4C467B9-2A08-41E6-A0C6-96BEA9A43525}" dt="2020-06-17T13:56:54.597" v="164" actId="1076"/>
          <ac:picMkLst>
            <pc:docMk/>
            <pc:sldMk cId="345518581" sldId="583"/>
            <ac:picMk id="20" creationId="{7E5034A1-BB22-4745-A017-65A3AEA40758}"/>
          </ac:picMkLst>
        </pc:picChg>
      </pc:sldChg>
      <pc:sldChg chg="modSp">
        <pc:chgData name="marco purificato" userId="5e359dd9-c775-4b05-b84b-b2b52b5143c9" providerId="ADAL" clId="{D4C467B9-2A08-41E6-A0C6-96BEA9A43525}" dt="2020-06-17T13:56:08.214" v="150" actId="1076"/>
        <pc:sldMkLst>
          <pc:docMk/>
          <pc:sldMk cId="4256798613" sldId="593"/>
        </pc:sldMkLst>
        <pc:spChg chg="mod">
          <ac:chgData name="marco purificato" userId="5e359dd9-c775-4b05-b84b-b2b52b5143c9" providerId="ADAL" clId="{D4C467B9-2A08-41E6-A0C6-96BEA9A43525}" dt="2020-06-17T13:56:08.214" v="150" actId="1076"/>
          <ac:spMkLst>
            <pc:docMk/>
            <pc:sldMk cId="4256798613" sldId="593"/>
            <ac:spMk id="25" creationId="{20A0368F-8CD3-4058-B172-99BCB52EDB40}"/>
          </ac:spMkLst>
        </pc:spChg>
        <pc:spChg chg="mod">
          <ac:chgData name="marco purificato" userId="5e359dd9-c775-4b05-b84b-b2b52b5143c9" providerId="ADAL" clId="{D4C467B9-2A08-41E6-A0C6-96BEA9A43525}" dt="2020-06-17T13:56:04.754" v="149" actId="1076"/>
          <ac:spMkLst>
            <pc:docMk/>
            <pc:sldMk cId="4256798613" sldId="593"/>
            <ac:spMk id="26" creationId="{840E2E53-960D-4CB0-AE53-06D1BD638F27}"/>
          </ac:spMkLst>
        </pc:spChg>
      </pc:sldChg>
      <pc:sldChg chg="modSp">
        <pc:chgData name="marco purificato" userId="5e359dd9-c775-4b05-b84b-b2b52b5143c9" providerId="ADAL" clId="{D4C467B9-2A08-41E6-A0C6-96BEA9A43525}" dt="2020-06-17T13:52:34.795" v="123" actId="207"/>
        <pc:sldMkLst>
          <pc:docMk/>
          <pc:sldMk cId="3584854646" sldId="594"/>
        </pc:sldMkLst>
        <pc:spChg chg="mod">
          <ac:chgData name="marco purificato" userId="5e359dd9-c775-4b05-b84b-b2b52b5143c9" providerId="ADAL" clId="{D4C467B9-2A08-41E6-A0C6-96BEA9A43525}" dt="2020-06-17T13:52:34.795" v="123" actId="207"/>
          <ac:spMkLst>
            <pc:docMk/>
            <pc:sldMk cId="3584854646" sldId="594"/>
            <ac:spMk id="32" creationId="{CF0C5A17-B45B-49B8-A336-0A3AB81E3FE9}"/>
          </ac:spMkLst>
        </pc:spChg>
      </pc:sldChg>
      <pc:sldChg chg="modSp">
        <pc:chgData name="marco purificato" userId="5e359dd9-c775-4b05-b84b-b2b52b5143c9" providerId="ADAL" clId="{D4C467B9-2A08-41E6-A0C6-96BEA9A43525}" dt="2020-06-17T13:55:42.603" v="145" actId="1076"/>
        <pc:sldMkLst>
          <pc:docMk/>
          <pc:sldMk cId="1930057892" sldId="599"/>
        </pc:sldMkLst>
        <pc:spChg chg="mod">
          <ac:chgData name="marco purificato" userId="5e359dd9-c775-4b05-b84b-b2b52b5143c9" providerId="ADAL" clId="{D4C467B9-2A08-41E6-A0C6-96BEA9A43525}" dt="2020-06-17T13:55:27.532" v="138" actId="14100"/>
          <ac:spMkLst>
            <pc:docMk/>
            <pc:sldMk cId="1930057892" sldId="599"/>
            <ac:spMk id="10" creationId="{8CDFBA19-147F-44DD-B10A-9BF666D96420}"/>
          </ac:spMkLst>
        </pc:spChg>
        <pc:spChg chg="mod">
          <ac:chgData name="marco purificato" userId="5e359dd9-c775-4b05-b84b-b2b52b5143c9" providerId="ADAL" clId="{D4C467B9-2A08-41E6-A0C6-96BEA9A43525}" dt="2020-06-17T13:55:37.346" v="143" actId="1076"/>
          <ac:spMkLst>
            <pc:docMk/>
            <pc:sldMk cId="1930057892" sldId="599"/>
            <ac:spMk id="12" creationId="{5FFDFADD-3920-42A7-8F1D-2D20341D52FE}"/>
          </ac:spMkLst>
        </pc:spChg>
        <pc:spChg chg="mod">
          <ac:chgData name="marco purificato" userId="5e359dd9-c775-4b05-b84b-b2b52b5143c9" providerId="ADAL" clId="{D4C467B9-2A08-41E6-A0C6-96BEA9A43525}" dt="2020-06-17T13:55:22.205" v="137" actId="1076"/>
          <ac:spMkLst>
            <pc:docMk/>
            <pc:sldMk cId="1930057892" sldId="599"/>
            <ac:spMk id="26" creationId="{840E2E53-960D-4CB0-AE53-06D1BD638F27}"/>
          </ac:spMkLst>
        </pc:spChg>
        <pc:picChg chg="mod">
          <ac:chgData name="marco purificato" userId="5e359dd9-c775-4b05-b84b-b2b52b5143c9" providerId="ADAL" clId="{D4C467B9-2A08-41E6-A0C6-96BEA9A43525}" dt="2020-06-17T13:55:42.603" v="145" actId="1076"/>
          <ac:picMkLst>
            <pc:docMk/>
            <pc:sldMk cId="1930057892" sldId="599"/>
            <ac:picMk id="20" creationId="{7E5034A1-BB22-4745-A017-65A3AEA40758}"/>
          </ac:picMkLst>
        </pc:picChg>
      </pc:sldChg>
      <pc:sldChg chg="delSp modSp">
        <pc:chgData name="marco purificato" userId="5e359dd9-c775-4b05-b84b-b2b52b5143c9" providerId="ADAL" clId="{D4C467B9-2A08-41E6-A0C6-96BEA9A43525}" dt="2020-06-17T13:55:04.386" v="134" actId="1076"/>
        <pc:sldMkLst>
          <pc:docMk/>
          <pc:sldMk cId="139137507" sldId="603"/>
        </pc:sldMkLst>
        <pc:spChg chg="mod topLvl">
          <ac:chgData name="marco purificato" userId="5e359dd9-c775-4b05-b84b-b2b52b5143c9" providerId="ADAL" clId="{D4C467B9-2A08-41E6-A0C6-96BEA9A43525}" dt="2020-06-17T13:54:45.189" v="130" actId="165"/>
          <ac:spMkLst>
            <pc:docMk/>
            <pc:sldMk cId="139137507" sldId="603"/>
            <ac:spMk id="10" creationId="{8CDFBA19-147F-44DD-B10A-9BF666D96420}"/>
          </ac:spMkLst>
        </pc:spChg>
        <pc:spChg chg="mod topLvl">
          <ac:chgData name="marco purificato" userId="5e359dd9-c775-4b05-b84b-b2b52b5143c9" providerId="ADAL" clId="{D4C467B9-2A08-41E6-A0C6-96BEA9A43525}" dt="2020-06-17T13:54:45.189" v="130" actId="165"/>
          <ac:spMkLst>
            <pc:docMk/>
            <pc:sldMk cId="139137507" sldId="603"/>
            <ac:spMk id="25" creationId="{20A0368F-8CD3-4058-B172-99BCB52EDB40}"/>
          </ac:spMkLst>
        </pc:spChg>
        <pc:spChg chg="mod topLvl">
          <ac:chgData name="marco purificato" userId="5e359dd9-c775-4b05-b84b-b2b52b5143c9" providerId="ADAL" clId="{D4C467B9-2A08-41E6-A0C6-96BEA9A43525}" dt="2020-06-17T13:55:01.797" v="133" actId="1076"/>
          <ac:spMkLst>
            <pc:docMk/>
            <pc:sldMk cId="139137507" sldId="603"/>
            <ac:spMk id="26" creationId="{840E2E53-960D-4CB0-AE53-06D1BD638F27}"/>
          </ac:spMkLst>
        </pc:spChg>
        <pc:grpChg chg="del mod">
          <ac:chgData name="marco purificato" userId="5e359dd9-c775-4b05-b84b-b2b52b5143c9" providerId="ADAL" clId="{D4C467B9-2A08-41E6-A0C6-96BEA9A43525}" dt="2020-06-17T13:54:45.189" v="130" actId="165"/>
          <ac:grpSpMkLst>
            <pc:docMk/>
            <pc:sldMk cId="139137507" sldId="603"/>
            <ac:grpSpMk id="15" creationId="{BAF35FEB-B27E-4913-B5F5-CB6C60CA6958}"/>
          </ac:grpSpMkLst>
        </pc:grpChg>
        <pc:grpChg chg="mod topLvl">
          <ac:chgData name="marco purificato" userId="5e359dd9-c775-4b05-b84b-b2b52b5143c9" providerId="ADAL" clId="{D4C467B9-2A08-41E6-A0C6-96BEA9A43525}" dt="2020-06-17T13:55:04.386" v="134" actId="1076"/>
          <ac:grpSpMkLst>
            <pc:docMk/>
            <pc:sldMk cId="139137507" sldId="603"/>
            <ac:grpSpMk id="29" creationId="{E6CBBE55-4E6D-494C-8F05-811C8F55CA04}"/>
          </ac:grpSpMkLst>
        </pc:grpChg>
      </pc:sldChg>
      <pc:sldChg chg="modSp">
        <pc:chgData name="marco purificato" userId="5e359dd9-c775-4b05-b84b-b2b52b5143c9" providerId="ADAL" clId="{D4C467B9-2A08-41E6-A0C6-96BEA9A43525}" dt="2020-06-17T13:48:26.696" v="116" actId="122"/>
        <pc:sldMkLst>
          <pc:docMk/>
          <pc:sldMk cId="1724240353" sldId="604"/>
        </pc:sldMkLst>
        <pc:spChg chg="mod">
          <ac:chgData name="marco purificato" userId="5e359dd9-c775-4b05-b84b-b2b52b5143c9" providerId="ADAL" clId="{D4C467B9-2A08-41E6-A0C6-96BEA9A43525}" dt="2020-06-17T13:48:26.696" v="116" actId="122"/>
          <ac:spMkLst>
            <pc:docMk/>
            <pc:sldMk cId="1724240353" sldId="604"/>
            <ac:spMk id="33" creationId="{C312DB5C-8ECD-4965-A74A-F6E0ECAD1DB4}"/>
          </ac:spMkLst>
        </pc:spChg>
      </pc:sldChg>
      <pc:sldChg chg="modSp">
        <pc:chgData name="marco purificato" userId="5e359dd9-c775-4b05-b84b-b2b52b5143c9" providerId="ADAL" clId="{D4C467B9-2A08-41E6-A0C6-96BEA9A43525}" dt="2020-06-17T13:54:31.387" v="128" actId="1076"/>
        <pc:sldMkLst>
          <pc:docMk/>
          <pc:sldMk cId="2621266276" sldId="605"/>
        </pc:sldMkLst>
        <pc:spChg chg="mod">
          <ac:chgData name="marco purificato" userId="5e359dd9-c775-4b05-b84b-b2b52b5143c9" providerId="ADAL" clId="{D4C467B9-2A08-41E6-A0C6-96BEA9A43525}" dt="2020-06-17T13:48:02.094" v="112" actId="14100"/>
          <ac:spMkLst>
            <pc:docMk/>
            <pc:sldMk cId="2621266276" sldId="605"/>
            <ac:spMk id="10" creationId="{8CDFBA19-147F-44DD-B10A-9BF666D96420}"/>
          </ac:spMkLst>
        </pc:spChg>
        <pc:spChg chg="mod">
          <ac:chgData name="marco purificato" userId="5e359dd9-c775-4b05-b84b-b2b52b5143c9" providerId="ADAL" clId="{D4C467B9-2A08-41E6-A0C6-96BEA9A43525}" dt="2020-06-17T13:47:59.380" v="111" actId="1076"/>
          <ac:spMkLst>
            <pc:docMk/>
            <pc:sldMk cId="2621266276" sldId="605"/>
            <ac:spMk id="12" creationId="{5FFDFADD-3920-42A7-8F1D-2D20341D52FE}"/>
          </ac:spMkLst>
        </pc:spChg>
        <pc:spChg chg="mod">
          <ac:chgData name="marco purificato" userId="5e359dd9-c775-4b05-b84b-b2b52b5143c9" providerId="ADAL" clId="{D4C467B9-2A08-41E6-A0C6-96BEA9A43525}" dt="2020-06-17T13:54:31.387" v="128" actId="1076"/>
          <ac:spMkLst>
            <pc:docMk/>
            <pc:sldMk cId="2621266276" sldId="605"/>
            <ac:spMk id="25" creationId="{20A0368F-8CD3-4058-B172-99BCB52EDB40}"/>
          </ac:spMkLst>
        </pc:spChg>
        <pc:spChg chg="mod">
          <ac:chgData name="marco purificato" userId="5e359dd9-c775-4b05-b84b-b2b52b5143c9" providerId="ADAL" clId="{D4C467B9-2A08-41E6-A0C6-96BEA9A43525}" dt="2020-06-17T13:54:28.745" v="127" actId="1076"/>
          <ac:spMkLst>
            <pc:docMk/>
            <pc:sldMk cId="2621266276" sldId="605"/>
            <ac:spMk id="26" creationId="{840E2E53-960D-4CB0-AE53-06D1BD638F27}"/>
          </ac:spMkLst>
        </pc:spChg>
        <pc:spChg chg="mod">
          <ac:chgData name="marco purificato" userId="5e359dd9-c775-4b05-b84b-b2b52b5143c9" providerId="ADAL" clId="{D4C467B9-2A08-41E6-A0C6-96BEA9A43525}" dt="2020-06-17T13:48:10.546" v="114" actId="1076"/>
          <ac:spMkLst>
            <pc:docMk/>
            <pc:sldMk cId="2621266276" sldId="605"/>
            <ac:spMk id="28" creationId="{3CF144A7-2A37-4AFE-B706-62595B79BA66}"/>
          </ac:spMkLst>
        </pc:spChg>
        <pc:picChg chg="mod">
          <ac:chgData name="marco purificato" userId="5e359dd9-c775-4b05-b84b-b2b52b5143c9" providerId="ADAL" clId="{D4C467B9-2A08-41E6-A0C6-96BEA9A43525}" dt="2020-06-17T13:47:59.380" v="111" actId="1076"/>
          <ac:picMkLst>
            <pc:docMk/>
            <pc:sldMk cId="2621266276" sldId="605"/>
            <ac:picMk id="20" creationId="{7E5034A1-BB22-4745-A017-65A3AEA40758}"/>
          </ac:picMkLst>
        </pc:picChg>
      </pc:sldChg>
      <pc:sldChg chg="modSp">
        <pc:chgData name="marco purificato" userId="5e359dd9-c775-4b05-b84b-b2b52b5143c9" providerId="ADAL" clId="{D4C467B9-2A08-41E6-A0C6-96BEA9A43525}" dt="2020-06-17T13:47:37.275" v="105" actId="2711"/>
        <pc:sldMkLst>
          <pc:docMk/>
          <pc:sldMk cId="1079277361" sldId="606"/>
        </pc:sldMkLst>
        <pc:spChg chg="mod">
          <ac:chgData name="marco purificato" userId="5e359dd9-c775-4b05-b84b-b2b52b5143c9" providerId="ADAL" clId="{D4C467B9-2A08-41E6-A0C6-96BEA9A43525}" dt="2020-06-17T13:47:37.275" v="105" actId="2711"/>
          <ac:spMkLst>
            <pc:docMk/>
            <pc:sldMk cId="1079277361" sldId="606"/>
            <ac:spMk id="33" creationId="{C312DB5C-8ECD-4965-A74A-F6E0ECAD1DB4}"/>
          </ac:spMkLst>
        </pc:spChg>
      </pc:sldChg>
      <pc:sldChg chg="modSp">
        <pc:chgData name="marco purificato" userId="5e359dd9-c775-4b05-b84b-b2b52b5143c9" providerId="ADAL" clId="{D4C467B9-2A08-41E6-A0C6-96BEA9A43525}" dt="2020-06-17T13:54:15.013" v="126" actId="1076"/>
        <pc:sldMkLst>
          <pc:docMk/>
          <pc:sldMk cId="3680498464" sldId="607"/>
        </pc:sldMkLst>
        <pc:spChg chg="mod">
          <ac:chgData name="marco purificato" userId="5e359dd9-c775-4b05-b84b-b2b52b5143c9" providerId="ADAL" clId="{D4C467B9-2A08-41E6-A0C6-96BEA9A43525}" dt="2020-06-17T13:47:29.990" v="103" actId="1076"/>
          <ac:spMkLst>
            <pc:docMk/>
            <pc:sldMk cId="3680498464" sldId="607"/>
            <ac:spMk id="5" creationId="{F5AC4D36-85AF-4AAE-B616-56D305F1BE23}"/>
          </ac:spMkLst>
        </pc:spChg>
        <pc:spChg chg="mod">
          <ac:chgData name="marco purificato" userId="5e359dd9-c775-4b05-b84b-b2b52b5143c9" providerId="ADAL" clId="{D4C467B9-2A08-41E6-A0C6-96BEA9A43525}" dt="2020-06-17T13:54:15.013" v="126" actId="1076"/>
          <ac:spMkLst>
            <pc:docMk/>
            <pc:sldMk cId="3680498464" sldId="607"/>
            <ac:spMk id="26" creationId="{840E2E53-960D-4CB0-AE53-06D1BD638F27}"/>
          </ac:spMkLst>
        </pc:spChg>
      </pc:sldChg>
      <pc:sldChg chg="modSp">
        <pc:chgData name="marco purificato" userId="5e359dd9-c775-4b05-b84b-b2b52b5143c9" providerId="ADAL" clId="{D4C467B9-2A08-41E6-A0C6-96BEA9A43525}" dt="2020-06-17T13:46:57.660" v="97" actId="2711"/>
        <pc:sldMkLst>
          <pc:docMk/>
          <pc:sldMk cId="2520642878" sldId="608"/>
        </pc:sldMkLst>
        <pc:spChg chg="mod">
          <ac:chgData name="marco purificato" userId="5e359dd9-c775-4b05-b84b-b2b52b5143c9" providerId="ADAL" clId="{D4C467B9-2A08-41E6-A0C6-96BEA9A43525}" dt="2020-06-17T13:46:57.660" v="97" actId="2711"/>
          <ac:spMkLst>
            <pc:docMk/>
            <pc:sldMk cId="2520642878" sldId="608"/>
            <ac:spMk id="12" creationId="{403F562B-3452-4F35-AC9E-606B667C9335}"/>
          </ac:spMkLst>
        </pc:spChg>
      </pc:sldChg>
    </pc:docChg>
  </pc:docChgLst>
  <pc:docChgLst>
    <pc:chgData name="danilo d'amico" userId="S::danilo.damico@students.uniroma2.eu::6a35e575-8d2c-444c-ad1c-15e8b6cf3ff4" providerId="AD" clId="Web-{39ABE3B8-7BA5-4BE6-A2B0-E25A98521D52}"/>
    <pc:docChg chg="modSld">
      <pc:chgData name="danilo d'amico" userId="S::danilo.damico@students.uniroma2.eu::6a35e575-8d2c-444c-ad1c-15e8b6cf3ff4" providerId="AD" clId="Web-{39ABE3B8-7BA5-4BE6-A2B0-E25A98521D52}" dt="2020-06-17T12:39:40.565" v="3" actId="20577"/>
      <pc:docMkLst>
        <pc:docMk/>
      </pc:docMkLst>
      <pc:sldChg chg="modSp">
        <pc:chgData name="danilo d'amico" userId="S::danilo.damico@students.uniroma2.eu::6a35e575-8d2c-444c-ad1c-15e8b6cf3ff4" providerId="AD" clId="Web-{39ABE3B8-7BA5-4BE6-A2B0-E25A98521D52}" dt="2020-06-17T12:39:40.565" v="2" actId="20577"/>
        <pc:sldMkLst>
          <pc:docMk/>
          <pc:sldMk cId="2329238341" sldId="498"/>
        </pc:sldMkLst>
        <pc:spChg chg="mod">
          <ac:chgData name="danilo d'amico" userId="S::danilo.damico@students.uniroma2.eu::6a35e575-8d2c-444c-ad1c-15e8b6cf3ff4" providerId="AD" clId="Web-{39ABE3B8-7BA5-4BE6-A2B0-E25A98521D52}" dt="2020-06-17T12:39:40.565" v="2" actId="20577"/>
          <ac:spMkLst>
            <pc:docMk/>
            <pc:sldMk cId="2329238341" sldId="498"/>
            <ac:spMk id="5" creationId="{18C112E8-0CA6-432B-8027-C4E197D38FD6}"/>
          </ac:spMkLst>
        </pc:spChg>
      </pc:sldChg>
    </pc:docChg>
  </pc:docChgLst>
  <pc:docChgLst>
    <pc:chgData name="fabio buracchi" userId="fbde5ef7-707f-441b-ae08-d16c169ce9af" providerId="ADAL" clId="{5E975362-A9B6-4484-8581-076E2F8CCBE6}"/>
    <pc:docChg chg="undo redo custSel modSld">
      <pc:chgData name="fabio buracchi" userId="fbde5ef7-707f-441b-ae08-d16c169ce9af" providerId="ADAL" clId="{5E975362-A9B6-4484-8581-076E2F8CCBE6}" dt="2020-06-17T14:03:02.046" v="1118" actId="6549"/>
      <pc:docMkLst>
        <pc:docMk/>
      </pc:docMkLst>
      <pc:sldChg chg="modSp">
        <pc:chgData name="fabio buracchi" userId="fbde5ef7-707f-441b-ae08-d16c169ce9af" providerId="ADAL" clId="{5E975362-A9B6-4484-8581-076E2F8CCBE6}" dt="2020-06-17T14:03:02.046" v="1118" actId="6549"/>
        <pc:sldMkLst>
          <pc:docMk/>
          <pc:sldMk cId="672139932" sldId="266"/>
        </pc:sldMkLst>
        <pc:spChg chg="mod">
          <ac:chgData name="fabio buracchi" userId="fbde5ef7-707f-441b-ae08-d16c169ce9af" providerId="ADAL" clId="{5E975362-A9B6-4484-8581-076E2F8CCBE6}" dt="2020-06-17T14:03:02.046" v="1118" actId="6549"/>
          <ac:spMkLst>
            <pc:docMk/>
            <pc:sldMk cId="672139932" sldId="266"/>
            <ac:spMk id="43" creationId="{00000000-0000-0000-0000-000000000000}"/>
          </ac:spMkLst>
        </pc:spChg>
      </pc:sldChg>
      <pc:sldChg chg="modSp setBg">
        <pc:chgData name="fabio buracchi" userId="fbde5ef7-707f-441b-ae08-d16c169ce9af" providerId="ADAL" clId="{5E975362-A9B6-4484-8581-076E2F8CCBE6}" dt="2020-06-17T13:53:09.503" v="1051" actId="120"/>
        <pc:sldMkLst>
          <pc:docMk/>
          <pc:sldMk cId="2886728017" sldId="493"/>
        </pc:sldMkLst>
        <pc:spChg chg="mod">
          <ac:chgData name="fabio buracchi" userId="fbde5ef7-707f-441b-ae08-d16c169ce9af" providerId="ADAL" clId="{5E975362-A9B6-4484-8581-076E2F8CCBE6}" dt="2020-06-17T13:41:50.757" v="701" actId="20577"/>
          <ac:spMkLst>
            <pc:docMk/>
            <pc:sldMk cId="2886728017" sldId="493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3:09.503" v="1051" actId="120"/>
          <ac:spMkLst>
            <pc:docMk/>
            <pc:sldMk cId="2886728017" sldId="493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1:46.354" v="690" actId="207"/>
          <ac:spMkLst>
            <pc:docMk/>
            <pc:sldMk cId="2886728017" sldId="493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41:36.341" v="689" actId="120"/>
          <ac:spMkLst>
            <pc:docMk/>
            <pc:sldMk cId="2886728017" sldId="493"/>
            <ac:spMk id="28" creationId="{3CF144A7-2A37-4AFE-B706-62595B79BA66}"/>
          </ac:spMkLst>
        </pc:spChg>
        <pc:picChg chg="mod">
          <ac:chgData name="fabio buracchi" userId="fbde5ef7-707f-441b-ae08-d16c169ce9af" providerId="ADAL" clId="{5E975362-A9B6-4484-8581-076E2F8CCBE6}" dt="2020-06-17T12:28:54.247" v="4" actId="14100"/>
          <ac:picMkLst>
            <pc:docMk/>
            <pc:sldMk cId="2886728017" sldId="493"/>
            <ac:picMk id="9" creationId="{F4DFEB61-B6C8-4E47-9753-BB1C3C699ECC}"/>
          </ac:picMkLst>
        </pc:picChg>
        <pc:picChg chg="mod">
          <ac:chgData name="fabio buracchi" userId="fbde5ef7-707f-441b-ae08-d16c169ce9af" providerId="ADAL" clId="{5E975362-A9B6-4484-8581-076E2F8CCBE6}" dt="2020-06-17T12:28:43.744" v="3" actId="1037"/>
          <ac:picMkLst>
            <pc:docMk/>
            <pc:sldMk cId="2886728017" sldId="493"/>
            <ac:picMk id="16" creationId="{F8F3C147-B0E2-4D64-B449-7524FE6CF6CF}"/>
          </ac:picMkLst>
        </pc:pic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4033925223" sldId="494"/>
        </pc:sldMkLst>
      </pc:sldChg>
      <pc:sldChg chg="modSp">
        <pc:chgData name="fabio buracchi" userId="fbde5ef7-707f-441b-ae08-d16c169ce9af" providerId="ADAL" clId="{5E975362-A9B6-4484-8581-076E2F8CCBE6}" dt="2020-06-17T13:11:11.332" v="614" actId="207"/>
        <pc:sldMkLst>
          <pc:docMk/>
          <pc:sldMk cId="2329238341" sldId="498"/>
        </pc:sldMkLst>
        <pc:spChg chg="mod">
          <ac:chgData name="fabio buracchi" userId="fbde5ef7-707f-441b-ae08-d16c169ce9af" providerId="ADAL" clId="{5E975362-A9B6-4484-8581-076E2F8CCBE6}" dt="2020-06-17T13:11:11.332" v="614" actId="207"/>
          <ac:spMkLst>
            <pc:docMk/>
            <pc:sldMk cId="2329238341" sldId="498"/>
            <ac:spMk id="5" creationId="{18C112E8-0CA6-432B-8027-C4E197D38FD6}"/>
          </ac:spMkLst>
        </pc:spChg>
      </pc:sldChg>
      <pc:sldChg chg="modSp setBg">
        <pc:chgData name="fabio buracchi" userId="fbde5ef7-707f-441b-ae08-d16c169ce9af" providerId="ADAL" clId="{5E975362-A9B6-4484-8581-076E2F8CCBE6}" dt="2020-06-17T13:53:05.621" v="1050" actId="120"/>
        <pc:sldMkLst>
          <pc:docMk/>
          <pc:sldMk cId="802720929" sldId="503"/>
        </pc:sldMkLst>
        <pc:spChg chg="mod">
          <ac:chgData name="fabio buracchi" userId="fbde5ef7-707f-441b-ae08-d16c169ce9af" providerId="ADAL" clId="{5E975362-A9B6-4484-8581-076E2F8CCBE6}" dt="2020-06-17T13:42:09.891" v="703" actId="207"/>
          <ac:spMkLst>
            <pc:docMk/>
            <pc:sldMk cId="802720929" sldId="503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3:53:05.621" v="1050" actId="120"/>
          <ac:spMkLst>
            <pc:docMk/>
            <pc:sldMk cId="802720929" sldId="503"/>
            <ac:spMk id="33" creationId="{C312DB5C-8ECD-4965-A74A-F6E0ECAD1DB4}"/>
          </ac:spMkLst>
        </pc:spChg>
      </pc:sldChg>
      <pc:sldChg chg="modSp setBg">
        <pc:chgData name="fabio buracchi" userId="fbde5ef7-707f-441b-ae08-d16c169ce9af" providerId="ADAL" clId="{5E975362-A9B6-4484-8581-076E2F8CCBE6}" dt="2020-06-17T13:53:01.420" v="1049" actId="122"/>
        <pc:sldMkLst>
          <pc:docMk/>
          <pc:sldMk cId="2670539416" sldId="504"/>
        </pc:sldMkLst>
        <pc:spChg chg="mod">
          <ac:chgData name="fabio buracchi" userId="fbde5ef7-707f-441b-ae08-d16c169ce9af" providerId="ADAL" clId="{5E975362-A9B6-4484-8581-076E2F8CCBE6}" dt="2020-06-17T13:53:01.420" v="1049" actId="122"/>
          <ac:spMkLst>
            <pc:docMk/>
            <pc:sldMk cId="2670539416" sldId="504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2:58.765" v="1048" actId="120"/>
          <ac:spMkLst>
            <pc:docMk/>
            <pc:sldMk cId="2670539416" sldId="504"/>
            <ac:spMk id="26" creationId="{840E2E53-960D-4CB0-AE53-06D1BD638F27}"/>
          </ac:spMkLst>
        </pc:spChg>
      </pc:sldChg>
      <pc:sldChg chg="modSp setBg">
        <pc:chgData name="fabio buracchi" userId="fbde5ef7-707f-441b-ae08-d16c169ce9af" providerId="ADAL" clId="{5E975362-A9B6-4484-8581-076E2F8CCBE6}" dt="2020-06-17T13:42:17.043" v="704" actId="207"/>
        <pc:sldMkLst>
          <pc:docMk/>
          <pc:sldMk cId="106852467" sldId="505"/>
        </pc:sldMkLst>
        <pc:spChg chg="mod">
          <ac:chgData name="fabio buracchi" userId="fbde5ef7-707f-441b-ae08-d16c169ce9af" providerId="ADAL" clId="{5E975362-A9B6-4484-8581-076E2F8CCBE6}" dt="2020-06-17T13:42:17.043" v="704" actId="207"/>
          <ac:spMkLst>
            <pc:docMk/>
            <pc:sldMk cId="106852467" sldId="505"/>
            <ac:spMk id="21" creationId="{A2DBA364-82CD-4747-A283-8C52199F2F8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022850615" sldId="506"/>
        </pc:sldMkLst>
      </pc:sldChg>
      <pc:sldChg chg="modSp setBg">
        <pc:chgData name="fabio buracchi" userId="fbde5ef7-707f-441b-ae08-d16c169ce9af" providerId="ADAL" clId="{5E975362-A9B6-4484-8581-076E2F8CCBE6}" dt="2020-06-17T13:52:50.277" v="1047" actId="120"/>
        <pc:sldMkLst>
          <pc:docMk/>
          <pc:sldMk cId="2107554807" sldId="508"/>
        </pc:sldMkLst>
        <pc:spChg chg="mod">
          <ac:chgData name="fabio buracchi" userId="fbde5ef7-707f-441b-ae08-d16c169ce9af" providerId="ADAL" clId="{5E975362-A9B6-4484-8581-076E2F8CCBE6}" dt="2020-06-17T13:15:22.897" v="630" actId="207"/>
          <ac:spMkLst>
            <pc:docMk/>
            <pc:sldMk cId="2107554807" sldId="508"/>
            <ac:spMk id="21" creationId="{7AC8903F-BEE4-45E4-953E-810B9761533E}"/>
          </ac:spMkLst>
        </pc:spChg>
        <pc:spChg chg="mod">
          <ac:chgData name="fabio buracchi" userId="fbde5ef7-707f-441b-ae08-d16c169ce9af" providerId="ADAL" clId="{5E975362-A9B6-4484-8581-076E2F8CCBE6}" dt="2020-06-17T13:15:24.908" v="631" actId="120"/>
          <ac:spMkLst>
            <pc:docMk/>
            <pc:sldMk cId="2107554807" sldId="508"/>
            <ac:spMk id="22" creationId="{F20F26E5-F838-4DE4-B4B7-4A6FF2FC3A18}"/>
          </ac:spMkLst>
        </pc:spChg>
        <pc:spChg chg="mod">
          <ac:chgData name="fabio buracchi" userId="fbde5ef7-707f-441b-ae08-d16c169ce9af" providerId="ADAL" clId="{5E975362-A9B6-4484-8581-076E2F8CCBE6}" dt="2020-06-17T13:15:20.129" v="629" actId="207"/>
          <ac:spMkLst>
            <pc:docMk/>
            <pc:sldMk cId="2107554807" sldId="508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2:50.277" v="1047" actId="120"/>
          <ac:spMkLst>
            <pc:docMk/>
            <pc:sldMk cId="2107554807" sldId="508"/>
            <ac:spMk id="26" creationId="{840E2E53-960D-4CB0-AE53-06D1BD638F2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2072345252" sldId="509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313362425" sldId="510"/>
        </pc:sldMkLst>
      </pc:sldChg>
      <pc:sldChg chg="modSp setBg">
        <pc:chgData name="fabio buracchi" userId="fbde5ef7-707f-441b-ae08-d16c169ce9af" providerId="ADAL" clId="{5E975362-A9B6-4484-8581-076E2F8CCBE6}" dt="2020-06-17T13:41:17.523" v="684" actId="207"/>
        <pc:sldMkLst>
          <pc:docMk/>
          <pc:sldMk cId="2172666443" sldId="511"/>
        </pc:sldMkLst>
        <pc:spChg chg="mod">
          <ac:chgData name="fabio buracchi" userId="fbde5ef7-707f-441b-ae08-d16c169ce9af" providerId="ADAL" clId="{5E975362-A9B6-4484-8581-076E2F8CCBE6}" dt="2020-06-17T13:41:15.493" v="683" actId="207"/>
          <ac:spMkLst>
            <pc:docMk/>
            <pc:sldMk cId="2172666443" sldId="511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15:30.210" v="633" actId="120"/>
          <ac:spMkLst>
            <pc:docMk/>
            <pc:sldMk cId="2172666443" sldId="511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1:17.523" v="684" actId="207"/>
          <ac:spMkLst>
            <pc:docMk/>
            <pc:sldMk cId="2172666443" sldId="511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15:36.901" v="636" actId="120"/>
          <ac:spMkLst>
            <pc:docMk/>
            <pc:sldMk cId="2172666443" sldId="511"/>
            <ac:spMk id="28" creationId="{3CF144A7-2A37-4AFE-B706-62595B79BA66}"/>
          </ac:spMkLst>
        </pc:spChg>
      </pc:sldChg>
      <pc:sldChg chg="modSp setBg">
        <pc:chgData name="fabio buracchi" userId="fbde5ef7-707f-441b-ae08-d16c169ce9af" providerId="ADAL" clId="{5E975362-A9B6-4484-8581-076E2F8CCBE6}" dt="2020-06-17T13:15:42.521" v="638" actId="207"/>
        <pc:sldMkLst>
          <pc:docMk/>
          <pc:sldMk cId="3816584195" sldId="512"/>
        </pc:sldMkLst>
        <pc:spChg chg="mod">
          <ac:chgData name="fabio buracchi" userId="fbde5ef7-707f-441b-ae08-d16c169ce9af" providerId="ADAL" clId="{5E975362-A9B6-4484-8581-076E2F8CCBE6}" dt="2020-06-17T13:15:42.521" v="638" actId="207"/>
          <ac:spMkLst>
            <pc:docMk/>
            <pc:sldMk cId="3816584195" sldId="512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3:15:40.436" v="637" actId="120"/>
          <ac:spMkLst>
            <pc:docMk/>
            <pc:sldMk cId="3816584195" sldId="512"/>
            <ac:spMk id="33" creationId="{C312DB5C-8ECD-4965-A74A-F6E0ECAD1DB4}"/>
          </ac:spMkLst>
        </pc:spChg>
        <pc:grpChg chg="mod">
          <ac:chgData name="fabio buracchi" userId="fbde5ef7-707f-441b-ae08-d16c169ce9af" providerId="ADAL" clId="{5E975362-A9B6-4484-8581-076E2F8CCBE6}" dt="2020-06-17T13:00:47.077" v="417"/>
          <ac:grpSpMkLst>
            <pc:docMk/>
            <pc:sldMk cId="3816584195" sldId="512"/>
            <ac:grpSpMk id="9" creationId="{42EC5DE2-7DC4-4F95-B37D-38574EA186C1}"/>
          </ac:grpSpMkLst>
        </pc:gr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4241976697" sldId="513"/>
        </pc:sldMkLst>
      </pc:sldChg>
      <pc:sldChg chg="modSp setBg">
        <pc:chgData name="fabio buracchi" userId="fbde5ef7-707f-441b-ae08-d16c169ce9af" providerId="ADAL" clId="{5E975362-A9B6-4484-8581-076E2F8CCBE6}" dt="2020-06-17T13:56:31.371" v="1095" actId="1076"/>
        <pc:sldMkLst>
          <pc:docMk/>
          <pc:sldMk cId="3147838745" sldId="514"/>
        </pc:sldMkLst>
        <pc:spChg chg="mod">
          <ac:chgData name="fabio buracchi" userId="fbde5ef7-707f-441b-ae08-d16c169ce9af" providerId="ADAL" clId="{5E975362-A9B6-4484-8581-076E2F8CCBE6}" dt="2020-06-17T13:15:46.777" v="639" actId="207"/>
          <ac:spMkLst>
            <pc:docMk/>
            <pc:sldMk cId="3147838745" sldId="514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2:42.572" v="1046" actId="120"/>
          <ac:spMkLst>
            <pc:docMk/>
            <pc:sldMk cId="3147838745" sldId="514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15:48.898" v="640" actId="207"/>
          <ac:spMkLst>
            <pc:docMk/>
            <pc:sldMk cId="3147838745" sldId="514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56:31.371" v="1095" actId="1076"/>
          <ac:spMkLst>
            <pc:docMk/>
            <pc:sldMk cId="3147838745" sldId="514"/>
            <ac:spMk id="28" creationId="{3CF144A7-2A37-4AFE-B706-62595B79BA66}"/>
          </ac:spMkLst>
        </pc:spChg>
      </pc:sldChg>
      <pc:sldChg chg="modSp setBg">
        <pc:chgData name="fabio buracchi" userId="fbde5ef7-707f-441b-ae08-d16c169ce9af" providerId="ADAL" clId="{5E975362-A9B6-4484-8581-076E2F8CCBE6}" dt="2020-06-17T13:15:57.716" v="644" actId="120"/>
        <pc:sldMkLst>
          <pc:docMk/>
          <pc:sldMk cId="397767297" sldId="515"/>
        </pc:sldMkLst>
        <pc:spChg chg="mod">
          <ac:chgData name="fabio buracchi" userId="fbde5ef7-707f-441b-ae08-d16c169ce9af" providerId="ADAL" clId="{5E975362-A9B6-4484-8581-076E2F8CCBE6}" dt="2020-06-17T13:15:55.874" v="643" actId="207"/>
          <ac:spMkLst>
            <pc:docMk/>
            <pc:sldMk cId="397767297" sldId="515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3:15:57.716" v="644" actId="120"/>
          <ac:spMkLst>
            <pc:docMk/>
            <pc:sldMk cId="397767297" sldId="515"/>
            <ac:spMk id="33" creationId="{C312DB5C-8ECD-4965-A74A-F6E0ECAD1DB4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09641767" sldId="516"/>
        </pc:sldMkLst>
      </pc:sldChg>
      <pc:sldChg chg="modSp setBg">
        <pc:chgData name="fabio buracchi" userId="fbde5ef7-707f-441b-ae08-d16c169ce9af" providerId="ADAL" clId="{5E975362-A9B6-4484-8581-076E2F8CCBE6}" dt="2020-06-17T13:52:31.259" v="1045" actId="20577"/>
        <pc:sldMkLst>
          <pc:docMk/>
          <pc:sldMk cId="1232176093" sldId="517"/>
        </pc:sldMkLst>
        <pc:spChg chg="mod">
          <ac:chgData name="fabio buracchi" userId="fbde5ef7-707f-441b-ae08-d16c169ce9af" providerId="ADAL" clId="{5E975362-A9B6-4484-8581-076E2F8CCBE6}" dt="2020-06-17T13:52:31.259" v="1045" actId="20577"/>
          <ac:spMkLst>
            <pc:docMk/>
            <pc:sldMk cId="1232176093" sldId="517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16:04.787" v="646" actId="120"/>
          <ac:spMkLst>
            <pc:docMk/>
            <pc:sldMk cId="1232176093" sldId="517"/>
            <ac:spMk id="28" creationId="{3CF144A7-2A37-4AFE-B706-62595B79BA66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652263698" sldId="518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2277588013" sldId="519"/>
        </pc:sldMkLst>
      </pc:sldChg>
      <pc:sldChg chg="modSp setBg">
        <pc:chgData name="fabio buracchi" userId="fbde5ef7-707f-441b-ae08-d16c169ce9af" providerId="ADAL" clId="{5E975362-A9B6-4484-8581-076E2F8CCBE6}" dt="2020-06-17T13:52:19.189" v="1034" actId="120"/>
        <pc:sldMkLst>
          <pc:docMk/>
          <pc:sldMk cId="1130426567" sldId="520"/>
        </pc:sldMkLst>
        <pc:spChg chg="mod">
          <ac:chgData name="fabio buracchi" userId="fbde5ef7-707f-441b-ae08-d16c169ce9af" providerId="ADAL" clId="{5E975362-A9B6-4484-8581-076E2F8CCBE6}" dt="2020-06-17T13:42:47.627" v="716" actId="207"/>
          <ac:spMkLst>
            <pc:docMk/>
            <pc:sldMk cId="1130426567" sldId="520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2:19.189" v="1034" actId="120"/>
          <ac:spMkLst>
            <pc:docMk/>
            <pc:sldMk cId="1130426567" sldId="520"/>
            <ac:spMk id="26" creationId="{840E2E53-960D-4CB0-AE53-06D1BD638F27}"/>
          </ac:spMkLst>
        </pc:spChg>
      </pc:sldChg>
      <pc:sldChg chg="modSp setBg">
        <pc:chgData name="fabio buracchi" userId="fbde5ef7-707f-441b-ae08-d16c169ce9af" providerId="ADAL" clId="{5E975362-A9B6-4484-8581-076E2F8CCBE6}" dt="2020-06-17T13:16:29.906" v="650" actId="207"/>
        <pc:sldMkLst>
          <pc:docMk/>
          <pc:sldMk cId="838809218" sldId="521"/>
        </pc:sldMkLst>
        <pc:spChg chg="mod">
          <ac:chgData name="fabio buracchi" userId="fbde5ef7-707f-441b-ae08-d16c169ce9af" providerId="ADAL" clId="{5E975362-A9B6-4484-8581-076E2F8CCBE6}" dt="2020-06-17T13:16:29.906" v="650" actId="207"/>
          <ac:spMkLst>
            <pc:docMk/>
            <pc:sldMk cId="838809218" sldId="521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3:16:27.419" v="649" actId="120"/>
          <ac:spMkLst>
            <pc:docMk/>
            <pc:sldMk cId="838809218" sldId="521"/>
            <ac:spMk id="33" creationId="{C312DB5C-8ECD-4965-A74A-F6E0ECAD1DB4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088385345" sldId="522"/>
        </pc:sldMkLst>
      </pc:sldChg>
      <pc:sldChg chg="modSp setBg">
        <pc:chgData name="fabio buracchi" userId="fbde5ef7-707f-441b-ae08-d16c169ce9af" providerId="ADAL" clId="{5E975362-A9B6-4484-8581-076E2F8CCBE6}" dt="2020-06-17T13:52:10.980" v="1033" actId="120"/>
        <pc:sldMkLst>
          <pc:docMk/>
          <pc:sldMk cId="2358448616" sldId="523"/>
        </pc:sldMkLst>
        <pc:spChg chg="mod">
          <ac:chgData name="fabio buracchi" userId="fbde5ef7-707f-441b-ae08-d16c169ce9af" providerId="ADAL" clId="{5E975362-A9B6-4484-8581-076E2F8CCBE6}" dt="2020-06-17T13:52:09.228" v="1032" actId="207"/>
          <ac:spMkLst>
            <pc:docMk/>
            <pc:sldMk cId="2358448616" sldId="523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2:10.980" v="1033" actId="120"/>
          <ac:spMkLst>
            <pc:docMk/>
            <pc:sldMk cId="2358448616" sldId="523"/>
            <ac:spMk id="26" creationId="{840E2E53-960D-4CB0-AE53-06D1BD638F2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748923646" sldId="524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019000936" sldId="525"/>
        </pc:sldMkLst>
      </pc:sldChg>
      <pc:sldChg chg="modSp setBg">
        <pc:chgData name="fabio buracchi" userId="fbde5ef7-707f-441b-ae08-d16c169ce9af" providerId="ADAL" clId="{5E975362-A9B6-4484-8581-076E2F8CCBE6}" dt="2020-06-17T13:57:16.171" v="1103" actId="14100"/>
        <pc:sldMkLst>
          <pc:docMk/>
          <pc:sldMk cId="4050176966" sldId="526"/>
        </pc:sldMkLst>
        <pc:spChg chg="mod">
          <ac:chgData name="fabio buracchi" userId="fbde5ef7-707f-441b-ae08-d16c169ce9af" providerId="ADAL" clId="{5E975362-A9B6-4484-8581-076E2F8CCBE6}" dt="2020-06-17T13:57:16.171" v="1103" actId="14100"/>
          <ac:spMkLst>
            <pc:docMk/>
            <pc:sldMk cId="4050176966" sldId="526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7:05.947" v="1101" actId="14100"/>
          <ac:spMkLst>
            <pc:docMk/>
            <pc:sldMk cId="4050176966" sldId="526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51:25.426" v="1015" actId="14100"/>
          <ac:spMkLst>
            <pc:docMk/>
            <pc:sldMk cId="4050176966" sldId="526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56:51.626" v="1097" actId="1076"/>
          <ac:spMkLst>
            <pc:docMk/>
            <pc:sldMk cId="4050176966" sldId="526"/>
            <ac:spMk id="28" creationId="{3CF144A7-2A37-4AFE-B706-62595B79BA66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405879699" sldId="527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4294516881" sldId="528"/>
        </pc:sldMkLst>
      </pc:sldChg>
      <pc:sldChg chg="modSp setBg">
        <pc:chgData name="fabio buracchi" userId="fbde5ef7-707f-441b-ae08-d16c169ce9af" providerId="ADAL" clId="{5E975362-A9B6-4484-8581-076E2F8CCBE6}" dt="2020-06-17T13:51:08.253" v="992" actId="120"/>
        <pc:sldMkLst>
          <pc:docMk/>
          <pc:sldMk cId="3211147658" sldId="529"/>
        </pc:sldMkLst>
        <pc:spChg chg="mod">
          <ac:chgData name="fabio buracchi" userId="fbde5ef7-707f-441b-ae08-d16c169ce9af" providerId="ADAL" clId="{5E975362-A9B6-4484-8581-076E2F8CCBE6}" dt="2020-06-17T13:51:04.067" v="990" actId="207"/>
          <ac:spMkLst>
            <pc:docMk/>
            <pc:sldMk cId="3211147658" sldId="529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1:08.253" v="992" actId="120"/>
          <ac:spMkLst>
            <pc:docMk/>
            <pc:sldMk cId="3211147658" sldId="529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51:06.403" v="991" actId="207"/>
          <ac:spMkLst>
            <pc:docMk/>
            <pc:sldMk cId="3211147658" sldId="529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17:11.274" v="662" actId="120"/>
          <ac:spMkLst>
            <pc:docMk/>
            <pc:sldMk cId="3211147658" sldId="529"/>
            <ac:spMk id="28" creationId="{3CF144A7-2A37-4AFE-B706-62595B79BA66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995613463" sldId="530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986255727" sldId="531"/>
        </pc:sldMkLst>
      </pc:sldChg>
      <pc:sldChg chg="modSp setBg">
        <pc:chgData name="fabio buracchi" userId="fbde5ef7-707f-441b-ae08-d16c169ce9af" providerId="ADAL" clId="{5E975362-A9B6-4484-8581-076E2F8CCBE6}" dt="2020-06-17T13:50:57.196" v="978" actId="120"/>
        <pc:sldMkLst>
          <pc:docMk/>
          <pc:sldMk cId="2987924291" sldId="532"/>
        </pc:sldMkLst>
        <pc:spChg chg="mod">
          <ac:chgData name="fabio buracchi" userId="fbde5ef7-707f-441b-ae08-d16c169ce9af" providerId="ADAL" clId="{5E975362-A9B6-4484-8581-076E2F8CCBE6}" dt="2020-06-17T13:50:54.899" v="977" actId="207"/>
          <ac:spMkLst>
            <pc:docMk/>
            <pc:sldMk cId="2987924291" sldId="532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0:57.196" v="978" actId="120"/>
          <ac:spMkLst>
            <pc:docMk/>
            <pc:sldMk cId="2987924291" sldId="532"/>
            <ac:spMk id="26" creationId="{840E2E53-960D-4CB0-AE53-06D1BD638F27}"/>
          </ac:spMkLst>
        </pc:spChg>
      </pc:sldChg>
      <pc:sldChg chg="modSp setBg">
        <pc:chgData name="fabio buracchi" userId="fbde5ef7-707f-441b-ae08-d16c169ce9af" providerId="ADAL" clId="{5E975362-A9B6-4484-8581-076E2F8CCBE6}" dt="2020-06-17T13:50:41.125" v="965" actId="120"/>
        <pc:sldMkLst>
          <pc:docMk/>
          <pc:sldMk cId="3176257347" sldId="533"/>
        </pc:sldMkLst>
        <pc:spChg chg="mod">
          <ac:chgData name="fabio buracchi" userId="fbde5ef7-707f-441b-ae08-d16c169ce9af" providerId="ADAL" clId="{5E975362-A9B6-4484-8581-076E2F8CCBE6}" dt="2020-06-17T13:17:23.650" v="665" actId="207"/>
          <ac:spMkLst>
            <pc:docMk/>
            <pc:sldMk cId="3176257347" sldId="533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3:50:41.125" v="965" actId="120"/>
          <ac:spMkLst>
            <pc:docMk/>
            <pc:sldMk cId="3176257347" sldId="533"/>
            <ac:spMk id="33" creationId="{C312DB5C-8ECD-4965-A74A-F6E0ECAD1DB4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273622376" sldId="534"/>
        </pc:sldMkLst>
      </pc:sldChg>
      <pc:sldChg chg="modSp setBg">
        <pc:chgData name="fabio buracchi" userId="fbde5ef7-707f-441b-ae08-d16c169ce9af" providerId="ADAL" clId="{5E975362-A9B6-4484-8581-076E2F8CCBE6}" dt="2020-06-17T13:57:38.410" v="1104" actId="1076"/>
        <pc:sldMkLst>
          <pc:docMk/>
          <pc:sldMk cId="466154586" sldId="535"/>
        </pc:sldMkLst>
        <pc:spChg chg="mod">
          <ac:chgData name="fabio buracchi" userId="fbde5ef7-707f-441b-ae08-d16c169ce9af" providerId="ADAL" clId="{5E975362-A9B6-4484-8581-076E2F8CCBE6}" dt="2020-06-17T13:17:28.769" v="667" actId="207"/>
          <ac:spMkLst>
            <pc:docMk/>
            <pc:sldMk cId="466154586" sldId="535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7:38.410" v="1104" actId="1076"/>
          <ac:spMkLst>
            <pc:docMk/>
            <pc:sldMk cId="466154586" sldId="535"/>
            <ac:spMk id="26" creationId="{840E2E53-960D-4CB0-AE53-06D1BD638F2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2282198524" sldId="536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88462042" sldId="537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477326050" sldId="538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2060821430" sldId="539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4267205531" sldId="540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245732775" sldId="541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81553192" sldId="542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219446714" sldId="543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145708421" sldId="544"/>
        </pc:sldMkLst>
      </pc:sldChg>
      <pc:sldChg chg="addSp delSp modSp setBg">
        <pc:chgData name="fabio buracchi" userId="fbde5ef7-707f-441b-ae08-d16c169ce9af" providerId="ADAL" clId="{5E975362-A9B6-4484-8581-076E2F8CCBE6}" dt="2020-06-17T12:51:06.287" v="147" actId="1076"/>
        <pc:sldMkLst>
          <pc:docMk/>
          <pc:sldMk cId="73641799" sldId="545"/>
        </pc:sldMkLst>
        <pc:spChg chg="add del">
          <ac:chgData name="fabio buracchi" userId="fbde5ef7-707f-441b-ae08-d16c169ce9af" providerId="ADAL" clId="{5E975362-A9B6-4484-8581-076E2F8CCBE6}" dt="2020-06-17T12:47:14.557" v="48"/>
          <ac:spMkLst>
            <pc:docMk/>
            <pc:sldMk cId="73641799" sldId="545"/>
            <ac:spMk id="5" creationId="{758E5606-3064-4BC6-8482-A5A1FF1F6BC6}"/>
          </ac:spMkLst>
        </pc:spChg>
        <pc:spChg chg="add del">
          <ac:chgData name="fabio buracchi" userId="fbde5ef7-707f-441b-ae08-d16c169ce9af" providerId="ADAL" clId="{5E975362-A9B6-4484-8581-076E2F8CCBE6}" dt="2020-06-17T12:47:30.568" v="61"/>
          <ac:spMkLst>
            <pc:docMk/>
            <pc:sldMk cId="73641799" sldId="545"/>
            <ac:spMk id="6" creationId="{254DF8A5-82D3-4914-A0E7-6AD652DC0370}"/>
          </ac:spMkLst>
        </pc:spChg>
        <pc:spChg chg="mod">
          <ac:chgData name="fabio buracchi" userId="fbde5ef7-707f-441b-ae08-d16c169ce9af" providerId="ADAL" clId="{5E975362-A9B6-4484-8581-076E2F8CCBE6}" dt="2020-06-17T12:45:07.751" v="46" actId="1076"/>
          <ac:spMkLst>
            <pc:docMk/>
            <pc:sldMk cId="73641799" sldId="545"/>
            <ac:spMk id="13" creationId="{294FB29C-304D-4C9F-9D2B-9EBE2C1B3631}"/>
          </ac:spMkLst>
        </pc:spChg>
        <pc:spChg chg="mod">
          <ac:chgData name="fabio buracchi" userId="fbde5ef7-707f-441b-ae08-d16c169ce9af" providerId="ADAL" clId="{5E975362-A9B6-4484-8581-076E2F8CCBE6}" dt="2020-06-17T12:51:06.287" v="147" actId="1076"/>
          <ac:spMkLst>
            <pc:docMk/>
            <pc:sldMk cId="73641799" sldId="545"/>
            <ac:spMk id="14" creationId="{D9F91CF9-ACD1-40A9-9AB9-A41B65D27F2E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451522727" sldId="546"/>
        </pc:sldMkLst>
      </pc:sldChg>
      <pc:sldChg chg="modSp setBg">
        <pc:chgData name="fabio buracchi" userId="fbde5ef7-707f-441b-ae08-d16c169ce9af" providerId="ADAL" clId="{5E975362-A9B6-4484-8581-076E2F8CCBE6}" dt="2020-06-17T13:50:22.518" v="962" actId="120"/>
        <pc:sldMkLst>
          <pc:docMk/>
          <pc:sldMk cId="2914900879" sldId="574"/>
        </pc:sldMkLst>
        <pc:spChg chg="mod">
          <ac:chgData name="fabio buracchi" userId="fbde5ef7-707f-441b-ae08-d16c169ce9af" providerId="ADAL" clId="{5E975362-A9B6-4484-8581-076E2F8CCBE6}" dt="2020-06-17T13:50:22.518" v="962" actId="120"/>
          <ac:spMkLst>
            <pc:docMk/>
            <pc:sldMk cId="2914900879" sldId="574"/>
            <ac:spMk id="5" creationId="{930F1DFC-CF4A-41CA-8497-A4D13A834598}"/>
          </ac:spMkLst>
        </pc:spChg>
        <pc:spChg chg="mod">
          <ac:chgData name="fabio buracchi" userId="fbde5ef7-707f-441b-ae08-d16c169ce9af" providerId="ADAL" clId="{5E975362-A9B6-4484-8581-076E2F8CCBE6}" dt="2020-06-17T13:50:16.915" v="959" actId="207"/>
          <ac:spMkLst>
            <pc:docMk/>
            <pc:sldMk cId="2914900879" sldId="574"/>
            <ac:spMk id="17" creationId="{57C76821-51AD-4577-A82D-F0990D1302F9}"/>
          </ac:spMkLst>
        </pc:spChg>
        <pc:spChg chg="mod">
          <ac:chgData name="fabio buracchi" userId="fbde5ef7-707f-441b-ae08-d16c169ce9af" providerId="ADAL" clId="{5E975362-A9B6-4484-8581-076E2F8CCBE6}" dt="2020-06-17T13:50:20.621" v="961" actId="120"/>
          <ac:spMkLst>
            <pc:docMk/>
            <pc:sldMk cId="2914900879" sldId="574"/>
            <ac:spMk id="18" creationId="{57D68A0D-7C83-4CF9-816A-8569D335794A}"/>
          </ac:spMkLst>
        </pc:spChg>
        <pc:spChg chg="mod">
          <ac:chgData name="fabio buracchi" userId="fbde5ef7-707f-441b-ae08-d16c169ce9af" providerId="ADAL" clId="{5E975362-A9B6-4484-8581-076E2F8CCBE6}" dt="2020-06-17T13:50:19.011" v="960" actId="207"/>
          <ac:spMkLst>
            <pc:docMk/>
            <pc:sldMk cId="2914900879" sldId="574"/>
            <ac:spMk id="27" creationId="{FCCFFDFE-FDCB-41F1-AC7E-9609FD2945D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215629179" sldId="575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882426405" sldId="576"/>
        </pc:sldMkLst>
      </pc:sldChg>
      <pc:sldChg chg="modSp setBg">
        <pc:chgData name="fabio buracchi" userId="fbde5ef7-707f-441b-ae08-d16c169ce9af" providerId="ADAL" clId="{5E975362-A9B6-4484-8581-076E2F8CCBE6}" dt="2020-06-17T13:53:56.429" v="1059" actId="20577"/>
        <pc:sldMkLst>
          <pc:docMk/>
          <pc:sldMk cId="3588927159" sldId="577"/>
        </pc:sldMkLst>
        <pc:spChg chg="mod">
          <ac:chgData name="fabio buracchi" userId="fbde5ef7-707f-441b-ae08-d16c169ce9af" providerId="ADAL" clId="{5E975362-A9B6-4484-8581-076E2F8CCBE6}" dt="2020-06-17T13:50:29.173" v="964" actId="120"/>
          <ac:spMkLst>
            <pc:docMk/>
            <pc:sldMk cId="3588927159" sldId="577"/>
            <ac:spMk id="5" creationId="{930F1DFC-CF4A-41CA-8497-A4D13A834598}"/>
          </ac:spMkLst>
        </pc:spChg>
        <pc:spChg chg="mod">
          <ac:chgData name="fabio buracchi" userId="fbde5ef7-707f-441b-ae08-d16c169ce9af" providerId="ADAL" clId="{5E975362-A9B6-4484-8581-076E2F8CCBE6}" dt="2020-06-17T13:06:46.537" v="515" actId="1076"/>
          <ac:spMkLst>
            <pc:docMk/>
            <pc:sldMk cId="3588927159" sldId="577"/>
            <ac:spMk id="11" creationId="{8BB80D87-FA12-4F0F-943C-5FFDFF933817}"/>
          </ac:spMkLst>
        </pc:spChg>
        <pc:spChg chg="mod">
          <ac:chgData name="fabio buracchi" userId="fbde5ef7-707f-441b-ae08-d16c169ce9af" providerId="ADAL" clId="{5E975362-A9B6-4484-8581-076E2F8CCBE6}" dt="2020-06-17T13:17:44.738" v="669" actId="207"/>
          <ac:spMkLst>
            <pc:docMk/>
            <pc:sldMk cId="3588927159" sldId="577"/>
            <ac:spMk id="17" creationId="{57C76821-51AD-4577-A82D-F0990D1302F9}"/>
          </ac:spMkLst>
        </pc:spChg>
        <pc:spChg chg="mod">
          <ac:chgData name="fabio buracchi" userId="fbde5ef7-707f-441b-ae08-d16c169ce9af" providerId="ADAL" clId="{5E975362-A9B6-4484-8581-076E2F8CCBE6}" dt="2020-06-17T13:17:52.002" v="671" actId="120"/>
          <ac:spMkLst>
            <pc:docMk/>
            <pc:sldMk cId="3588927159" sldId="577"/>
            <ac:spMk id="18" creationId="{57D68A0D-7C83-4CF9-816A-8569D335794A}"/>
          </ac:spMkLst>
        </pc:spChg>
        <pc:spChg chg="mod">
          <ac:chgData name="fabio buracchi" userId="fbde5ef7-707f-441b-ae08-d16c169ce9af" providerId="ADAL" clId="{5E975362-A9B6-4484-8581-076E2F8CCBE6}" dt="2020-06-17T13:53:56.429" v="1059" actId="20577"/>
          <ac:spMkLst>
            <pc:docMk/>
            <pc:sldMk cId="3588927159" sldId="577"/>
            <ac:spMk id="27" creationId="{FCCFFDFE-FDCB-41F1-AC7E-9609FD2945D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594945887" sldId="578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844348801" sldId="579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898158970" sldId="580"/>
        </pc:sldMkLst>
      </pc:sldChg>
      <pc:sldChg chg="modSp setBg">
        <pc:chgData name="fabio buracchi" userId="fbde5ef7-707f-441b-ae08-d16c169ce9af" providerId="ADAL" clId="{5E975362-A9B6-4484-8581-076E2F8CCBE6}" dt="2020-06-17T13:57:49.162" v="1105" actId="1076"/>
        <pc:sldMkLst>
          <pc:docMk/>
          <pc:sldMk cId="1992690081" sldId="581"/>
        </pc:sldMkLst>
        <pc:spChg chg="mod">
          <ac:chgData name="fabio buracchi" userId="fbde5ef7-707f-441b-ae08-d16c169ce9af" providerId="ADAL" clId="{5E975362-A9B6-4484-8581-076E2F8CCBE6}" dt="2020-06-17T13:50:09.348" v="957" actId="120"/>
          <ac:spMkLst>
            <pc:docMk/>
            <pc:sldMk cId="1992690081" sldId="581"/>
            <ac:spMk id="5" creationId="{930F1DFC-CF4A-41CA-8497-A4D13A834598}"/>
          </ac:spMkLst>
        </pc:spChg>
        <pc:spChg chg="mod">
          <ac:chgData name="fabio buracchi" userId="fbde5ef7-707f-441b-ae08-d16c169ce9af" providerId="ADAL" clId="{5E975362-A9B6-4484-8581-076E2F8CCBE6}" dt="2020-06-17T13:57:49.162" v="1105" actId="1076"/>
          <ac:spMkLst>
            <pc:docMk/>
            <pc:sldMk cId="1992690081" sldId="581"/>
            <ac:spMk id="17" creationId="{57C76821-51AD-4577-A82D-F0990D1302F9}"/>
          </ac:spMkLst>
        </pc:spChg>
        <pc:spChg chg="mod">
          <ac:chgData name="fabio buracchi" userId="fbde5ef7-707f-441b-ae08-d16c169ce9af" providerId="ADAL" clId="{5E975362-A9B6-4484-8581-076E2F8CCBE6}" dt="2020-06-17T13:50:11.404" v="958" actId="120"/>
          <ac:spMkLst>
            <pc:docMk/>
            <pc:sldMk cId="1992690081" sldId="581"/>
            <ac:spMk id="18" creationId="{57D68A0D-7C83-4CF9-816A-8569D335794A}"/>
          </ac:spMkLst>
        </pc:spChg>
        <pc:spChg chg="mod">
          <ac:chgData name="fabio buracchi" userId="fbde5ef7-707f-441b-ae08-d16c169ce9af" providerId="ADAL" clId="{5E975362-A9B6-4484-8581-076E2F8CCBE6}" dt="2020-06-17T13:50:04.563" v="955" actId="207"/>
          <ac:spMkLst>
            <pc:docMk/>
            <pc:sldMk cId="1992690081" sldId="581"/>
            <ac:spMk id="27" creationId="{FCCFFDFE-FDCB-41F1-AC7E-9609FD2945D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299821693" sldId="582"/>
        </pc:sldMkLst>
      </pc:sldChg>
      <pc:sldChg chg="modSp setBg">
        <pc:chgData name="fabio buracchi" userId="fbde5ef7-707f-441b-ae08-d16c169ce9af" providerId="ADAL" clId="{5E975362-A9B6-4484-8581-076E2F8CCBE6}" dt="2020-06-17T13:49:18.491" v="947" actId="207"/>
        <pc:sldMkLst>
          <pc:docMk/>
          <pc:sldMk cId="345518581" sldId="583"/>
        </pc:sldMkLst>
        <pc:spChg chg="mod">
          <ac:chgData name="fabio buracchi" userId="fbde5ef7-707f-441b-ae08-d16c169ce9af" providerId="ADAL" clId="{5E975362-A9B6-4484-8581-076E2F8CCBE6}" dt="2020-06-17T13:49:04.683" v="935" actId="207"/>
          <ac:spMkLst>
            <pc:docMk/>
            <pc:sldMk cId="345518581" sldId="583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49:08.818" v="937" actId="1076"/>
          <ac:spMkLst>
            <pc:docMk/>
            <pc:sldMk cId="345518581" sldId="583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9:18.491" v="947" actId="207"/>
          <ac:spMkLst>
            <pc:docMk/>
            <pc:sldMk cId="345518581" sldId="583"/>
            <ac:spMk id="27" creationId="{FCCFFDFE-FDCB-41F1-AC7E-9609FD2945D7}"/>
          </ac:spMkLst>
        </pc:spChg>
      </pc:sldChg>
      <pc:sldChg chg="modSp setBg">
        <pc:chgData name="fabio buracchi" userId="fbde5ef7-707f-441b-ae08-d16c169ce9af" providerId="ADAL" clId="{5E975362-A9B6-4484-8581-076E2F8CCBE6}" dt="2020-06-17T13:48:57.331" v="923" actId="207"/>
        <pc:sldMkLst>
          <pc:docMk/>
          <pc:sldMk cId="624247898" sldId="584"/>
        </pc:sldMkLst>
        <pc:spChg chg="mod">
          <ac:chgData name="fabio buracchi" userId="fbde5ef7-707f-441b-ae08-d16c169ce9af" providerId="ADAL" clId="{5E975362-A9B6-4484-8581-076E2F8CCBE6}" dt="2020-06-17T13:48:57.331" v="923" actId="207"/>
          <ac:spMkLst>
            <pc:docMk/>
            <pc:sldMk cId="624247898" sldId="584"/>
            <ac:spMk id="32" creationId="{CF0C5A17-B45B-49B8-A336-0A3AB81E3FE9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964659008" sldId="585"/>
        </pc:sldMkLst>
      </pc:sldChg>
      <pc:sldChg chg="modSp setBg">
        <pc:chgData name="fabio buracchi" userId="fbde5ef7-707f-441b-ae08-d16c169ce9af" providerId="ADAL" clId="{5E975362-A9B6-4484-8581-076E2F8CCBE6}" dt="2020-06-17T13:48:53.187" v="922" actId="207"/>
        <pc:sldMkLst>
          <pc:docMk/>
          <pc:sldMk cId="2323580340" sldId="586"/>
        </pc:sldMkLst>
        <pc:spChg chg="mod">
          <ac:chgData name="fabio buracchi" userId="fbde5ef7-707f-441b-ae08-d16c169ce9af" providerId="ADAL" clId="{5E975362-A9B6-4484-8581-076E2F8CCBE6}" dt="2020-06-17T13:48:44.131" v="919" actId="207"/>
          <ac:spMkLst>
            <pc:docMk/>
            <pc:sldMk cId="2323580340" sldId="586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48:48.554" v="921" actId="1076"/>
          <ac:spMkLst>
            <pc:docMk/>
            <pc:sldMk cId="2323580340" sldId="586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8:53.187" v="922" actId="207"/>
          <ac:spMkLst>
            <pc:docMk/>
            <pc:sldMk cId="2323580340" sldId="586"/>
            <ac:spMk id="27" creationId="{FCCFFDFE-FDCB-41F1-AC7E-9609FD2945D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261625545" sldId="587"/>
        </pc:sldMkLst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3277524830" sldId="588"/>
        </pc:sldMkLst>
      </pc:sldChg>
      <pc:sldChg chg="modSp setBg">
        <pc:chgData name="fabio buracchi" userId="fbde5ef7-707f-441b-ae08-d16c169ce9af" providerId="ADAL" clId="{5E975362-A9B6-4484-8581-076E2F8CCBE6}" dt="2020-06-17T13:48:32.060" v="906" actId="207"/>
        <pc:sldMkLst>
          <pc:docMk/>
          <pc:sldMk cId="2859056593" sldId="589"/>
        </pc:sldMkLst>
        <pc:spChg chg="mod">
          <ac:chgData name="fabio buracchi" userId="fbde5ef7-707f-441b-ae08-d16c169ce9af" providerId="ADAL" clId="{5E975362-A9B6-4484-8581-076E2F8CCBE6}" dt="2020-06-17T13:48:30.167" v="905" actId="207"/>
          <ac:spMkLst>
            <pc:docMk/>
            <pc:sldMk cId="2859056593" sldId="589"/>
            <ac:spMk id="5" creationId="{9FF8B6FB-986B-4872-A893-ACE1137707A8}"/>
          </ac:spMkLst>
        </pc:spChg>
        <pc:spChg chg="mod">
          <ac:chgData name="fabio buracchi" userId="fbde5ef7-707f-441b-ae08-d16c169ce9af" providerId="ADAL" clId="{5E975362-A9B6-4484-8581-076E2F8CCBE6}" dt="2020-06-17T13:48:32.060" v="906" actId="207"/>
          <ac:spMkLst>
            <pc:docMk/>
            <pc:sldMk cId="2859056593" sldId="589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48:09.603" v="899" actId="1076"/>
          <ac:spMkLst>
            <pc:docMk/>
            <pc:sldMk cId="2859056593" sldId="589"/>
            <ac:spMk id="31" creationId="{0EF4662B-D03D-46FD-94A2-04FE1CC6BECB}"/>
          </ac:spMkLst>
        </pc:spChg>
        <pc:spChg chg="mod">
          <ac:chgData name="fabio buracchi" userId="fbde5ef7-707f-441b-ae08-d16c169ce9af" providerId="ADAL" clId="{5E975362-A9B6-4484-8581-076E2F8CCBE6}" dt="2020-06-17T13:48:15.994" v="900" actId="1076"/>
          <ac:spMkLst>
            <pc:docMk/>
            <pc:sldMk cId="2859056593" sldId="589"/>
            <ac:spMk id="33" creationId="{3B623493-AEB9-47B5-A92A-6ED72B4011B7}"/>
          </ac:spMkLst>
        </pc:spChg>
        <pc:spChg chg="mod">
          <ac:chgData name="fabio buracchi" userId="fbde5ef7-707f-441b-ae08-d16c169ce9af" providerId="ADAL" clId="{5E975362-A9B6-4484-8581-076E2F8CCBE6}" dt="2020-06-17T13:48:27.637" v="903" actId="120"/>
          <ac:spMkLst>
            <pc:docMk/>
            <pc:sldMk cId="2859056593" sldId="589"/>
            <ac:spMk id="34" creationId="{6FC27A64-7BC7-462D-9D54-7FAD22B4DDF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2596772964" sldId="590"/>
        </pc:sldMkLst>
      </pc:sldChg>
      <pc:sldChg chg="modSp setBg">
        <pc:chgData name="fabio buracchi" userId="fbde5ef7-707f-441b-ae08-d16c169ce9af" providerId="ADAL" clId="{5E975362-A9B6-4484-8581-076E2F8CCBE6}" dt="2020-06-17T13:54:26.928" v="1074" actId="20577"/>
        <pc:sldMkLst>
          <pc:docMk/>
          <pc:sldMk cId="1538879816" sldId="591"/>
        </pc:sldMkLst>
        <pc:spChg chg="mod">
          <ac:chgData name="fabio buracchi" userId="fbde5ef7-707f-441b-ae08-d16c169ce9af" providerId="ADAL" clId="{5E975362-A9B6-4484-8581-076E2F8CCBE6}" dt="2020-06-17T13:47:30.219" v="892" actId="207"/>
          <ac:spMkLst>
            <pc:docMk/>
            <pc:sldMk cId="1538879816" sldId="591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47:53.725" v="893" actId="120"/>
          <ac:spMkLst>
            <pc:docMk/>
            <pc:sldMk cId="1538879816" sldId="591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54:26.928" v="1074" actId="20577"/>
          <ac:spMkLst>
            <pc:docMk/>
            <pc:sldMk cId="1538879816" sldId="591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47:55.725" v="894" actId="120"/>
          <ac:spMkLst>
            <pc:docMk/>
            <pc:sldMk cId="1538879816" sldId="591"/>
            <ac:spMk id="28" creationId="{3CF144A7-2A37-4AFE-B706-62595B79BA66}"/>
          </ac:spMkLst>
        </pc:spChg>
      </pc:sldChg>
      <pc:sldChg chg="modSp setBg">
        <pc:chgData name="fabio buracchi" userId="fbde5ef7-707f-441b-ae08-d16c169ce9af" providerId="ADAL" clId="{5E975362-A9B6-4484-8581-076E2F8CCBE6}" dt="2020-06-17T13:54:51.100" v="1082" actId="20577"/>
        <pc:sldMkLst>
          <pc:docMk/>
          <pc:sldMk cId="3806792463" sldId="592"/>
        </pc:sldMkLst>
        <pc:spChg chg="mod">
          <ac:chgData name="fabio buracchi" userId="fbde5ef7-707f-441b-ae08-d16c169ce9af" providerId="ADAL" clId="{5E975362-A9B6-4484-8581-076E2F8CCBE6}" dt="2020-06-17T13:54:51.100" v="1082" actId="20577"/>
          <ac:spMkLst>
            <pc:docMk/>
            <pc:sldMk cId="3806792463" sldId="592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3:47:23.454" v="880" actId="120"/>
          <ac:spMkLst>
            <pc:docMk/>
            <pc:sldMk cId="3806792463" sldId="592"/>
            <ac:spMk id="33" creationId="{C312DB5C-8ECD-4965-A74A-F6E0ECAD1DB4}"/>
          </ac:spMkLst>
        </pc:spChg>
      </pc:sldChg>
      <pc:sldChg chg="modSp setBg">
        <pc:chgData name="fabio buracchi" userId="fbde5ef7-707f-441b-ae08-d16c169ce9af" providerId="ADAL" clId="{5E975362-A9B6-4484-8581-076E2F8CCBE6}" dt="2020-06-17T13:47:12.827" v="869" actId="207"/>
        <pc:sldMkLst>
          <pc:docMk/>
          <pc:sldMk cId="4256798613" sldId="593"/>
        </pc:sldMkLst>
        <pc:spChg chg="mod">
          <ac:chgData name="fabio buracchi" userId="fbde5ef7-707f-441b-ae08-d16c169ce9af" providerId="ADAL" clId="{5E975362-A9B6-4484-8581-076E2F8CCBE6}" dt="2020-06-17T13:47:09.925" v="868" actId="120"/>
          <ac:spMkLst>
            <pc:docMk/>
            <pc:sldMk cId="4256798613" sldId="593"/>
            <ac:spMk id="5" creationId="{88F0845F-6B76-4E1F-9259-E50A6F05D90C}"/>
          </ac:spMkLst>
        </pc:spChg>
        <pc:spChg chg="mod">
          <ac:chgData name="fabio buracchi" userId="fbde5ef7-707f-441b-ae08-d16c169ce9af" providerId="ADAL" clId="{5E975362-A9B6-4484-8581-076E2F8CCBE6}" dt="2020-06-17T13:46:53.627" v="864" actId="207"/>
          <ac:spMkLst>
            <pc:docMk/>
            <pc:sldMk cId="4256798613" sldId="593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47:06.916" v="867" actId="120"/>
          <ac:spMkLst>
            <pc:docMk/>
            <pc:sldMk cId="4256798613" sldId="593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7:12.827" v="869" actId="207"/>
          <ac:spMkLst>
            <pc:docMk/>
            <pc:sldMk cId="4256798613" sldId="593"/>
            <ac:spMk id="27" creationId="{FCCFFDFE-FDCB-41F1-AC7E-9609FD2945D7}"/>
          </ac:spMkLst>
        </pc:spChg>
      </pc:sldChg>
      <pc:sldChg chg="modSp setBg">
        <pc:chgData name="fabio buracchi" userId="fbde5ef7-707f-441b-ae08-d16c169ce9af" providerId="ADAL" clId="{5E975362-A9B6-4484-8581-076E2F8CCBE6}" dt="2020-06-17T13:55:02.339" v="1093" actId="20577"/>
        <pc:sldMkLst>
          <pc:docMk/>
          <pc:sldMk cId="3584854646" sldId="594"/>
        </pc:sldMkLst>
        <pc:spChg chg="mod">
          <ac:chgData name="fabio buracchi" userId="fbde5ef7-707f-441b-ae08-d16c169ce9af" providerId="ADAL" clId="{5E975362-A9B6-4484-8581-076E2F8CCBE6}" dt="2020-06-17T13:55:02.339" v="1093" actId="20577"/>
          <ac:spMkLst>
            <pc:docMk/>
            <pc:sldMk cId="3584854646" sldId="594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3:46:39.909" v="852" actId="120"/>
          <ac:spMkLst>
            <pc:docMk/>
            <pc:sldMk cId="3584854646" sldId="594"/>
            <ac:spMk id="33" creationId="{C312DB5C-8ECD-4965-A74A-F6E0ECAD1DB4}"/>
          </ac:spMkLst>
        </pc:spChg>
      </pc:sldChg>
      <pc:sldChg chg="modSp setBg">
        <pc:chgData name="fabio buracchi" userId="fbde5ef7-707f-441b-ae08-d16c169ce9af" providerId="ADAL" clId="{5E975362-A9B6-4484-8581-076E2F8CCBE6}" dt="2020-06-17T13:46:34.340" v="851" actId="120"/>
        <pc:sldMkLst>
          <pc:docMk/>
          <pc:sldMk cId="4215575934" sldId="595"/>
        </pc:sldMkLst>
        <pc:spChg chg="mod">
          <ac:chgData name="fabio buracchi" userId="fbde5ef7-707f-441b-ae08-d16c169ce9af" providerId="ADAL" clId="{5E975362-A9B6-4484-8581-076E2F8CCBE6}" dt="2020-06-17T13:46:32.180" v="850" actId="122"/>
          <ac:spMkLst>
            <pc:docMk/>
            <pc:sldMk cId="4215575934" sldId="595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46:34.340" v="851" actId="120"/>
          <ac:spMkLst>
            <pc:docMk/>
            <pc:sldMk cId="4215575934" sldId="595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6:29.083" v="848" actId="207"/>
          <ac:spMkLst>
            <pc:docMk/>
            <pc:sldMk cId="4215575934" sldId="595"/>
            <ac:spMk id="27" creationId="{FCCFFDFE-FDCB-41F1-AC7E-9609FD2945D7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607815813" sldId="596"/>
        </pc:sldMkLst>
      </pc:sldChg>
      <pc:sldChg chg="modSp setBg">
        <pc:chgData name="fabio buracchi" userId="fbde5ef7-707f-441b-ae08-d16c169ce9af" providerId="ADAL" clId="{5E975362-A9B6-4484-8581-076E2F8CCBE6}" dt="2020-06-17T13:45:56.645" v="823" actId="207"/>
        <pc:sldMkLst>
          <pc:docMk/>
          <pc:sldMk cId="1197826653" sldId="597"/>
        </pc:sldMkLst>
        <pc:spChg chg="mod">
          <ac:chgData name="fabio buracchi" userId="fbde5ef7-707f-441b-ae08-d16c169ce9af" providerId="ADAL" clId="{5E975362-A9B6-4484-8581-076E2F8CCBE6}" dt="2020-06-17T13:45:53.125" v="821" actId="120"/>
          <ac:spMkLst>
            <pc:docMk/>
            <pc:sldMk cId="1197826653" sldId="597"/>
            <ac:spMk id="5" creationId="{6DEF4B36-3877-485E-BF0F-1C11359AD9ED}"/>
          </ac:spMkLst>
        </pc:spChg>
        <pc:spChg chg="mod">
          <ac:chgData name="fabio buracchi" userId="fbde5ef7-707f-441b-ae08-d16c169ce9af" providerId="ADAL" clId="{5E975362-A9B6-4484-8581-076E2F8CCBE6}" dt="2020-06-17T13:45:45.139" v="817" actId="207"/>
          <ac:spMkLst>
            <pc:docMk/>
            <pc:sldMk cId="1197826653" sldId="597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45:56.645" v="823" actId="207"/>
          <ac:spMkLst>
            <pc:docMk/>
            <pc:sldMk cId="1197826653" sldId="597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5:50.530" v="819" actId="1076"/>
          <ac:spMkLst>
            <pc:docMk/>
            <pc:sldMk cId="1197826653" sldId="597"/>
            <ac:spMk id="27" creationId="{FCCFFDFE-FDCB-41F1-AC7E-9609FD2945D7}"/>
          </ac:spMkLst>
        </pc:spChg>
      </pc:sldChg>
      <pc:sldChg chg="modSp setBg">
        <pc:chgData name="fabio buracchi" userId="fbde5ef7-707f-441b-ae08-d16c169ce9af" providerId="ADAL" clId="{5E975362-A9B6-4484-8581-076E2F8CCBE6}" dt="2020-06-17T13:45:36.115" v="799" actId="207"/>
        <pc:sldMkLst>
          <pc:docMk/>
          <pc:sldMk cId="2118007320" sldId="598"/>
        </pc:sldMkLst>
        <pc:spChg chg="mod">
          <ac:chgData name="fabio buracchi" userId="fbde5ef7-707f-441b-ae08-d16c169ce9af" providerId="ADAL" clId="{5E975362-A9B6-4484-8581-076E2F8CCBE6}" dt="2020-06-17T13:45:36.115" v="799" actId="207"/>
          <ac:spMkLst>
            <pc:docMk/>
            <pc:sldMk cId="2118007320" sldId="598"/>
            <ac:spMk id="32" creationId="{CF0C5A17-B45B-49B8-A336-0A3AB81E3FE9}"/>
          </ac:spMkLst>
        </pc:spChg>
      </pc:sldChg>
      <pc:sldChg chg="modSp setBg">
        <pc:chgData name="fabio buracchi" userId="fbde5ef7-707f-441b-ae08-d16c169ce9af" providerId="ADAL" clId="{5E975362-A9B6-4484-8581-076E2F8CCBE6}" dt="2020-06-17T14:00:19.586" v="1107" actId="14100"/>
        <pc:sldMkLst>
          <pc:docMk/>
          <pc:sldMk cId="1930057892" sldId="599"/>
        </pc:sldMkLst>
        <pc:spChg chg="mod">
          <ac:chgData name="fabio buracchi" userId="fbde5ef7-707f-441b-ae08-d16c169ce9af" providerId="ADAL" clId="{5E975362-A9B6-4484-8581-076E2F8CCBE6}" dt="2020-06-17T13:45:20.034" v="778" actId="20577"/>
          <ac:spMkLst>
            <pc:docMk/>
            <pc:sldMk cId="1930057892" sldId="599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45:26.844" v="789" actId="120"/>
          <ac:spMkLst>
            <pc:docMk/>
            <pc:sldMk cId="1930057892" sldId="599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5:24.883" v="788" actId="207"/>
          <ac:spMkLst>
            <pc:docMk/>
            <pc:sldMk cId="1930057892" sldId="599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45:28.492" v="790" actId="120"/>
          <ac:spMkLst>
            <pc:docMk/>
            <pc:sldMk cId="1930057892" sldId="599"/>
            <ac:spMk id="28" creationId="{3CF144A7-2A37-4AFE-B706-62595B79BA66}"/>
          </ac:spMkLst>
        </pc:spChg>
        <pc:picChg chg="mod">
          <ac:chgData name="fabio buracchi" userId="fbde5ef7-707f-441b-ae08-d16c169ce9af" providerId="ADAL" clId="{5E975362-A9B6-4484-8581-076E2F8CCBE6}" dt="2020-06-17T14:00:19.586" v="1107" actId="14100"/>
          <ac:picMkLst>
            <pc:docMk/>
            <pc:sldMk cId="1930057892" sldId="599"/>
            <ac:picMk id="9" creationId="{F4DFEB61-B6C8-4E47-9753-BB1C3C699ECC}"/>
          </ac:picMkLst>
        </pc:picChg>
        <pc:picChg chg="mod">
          <ac:chgData name="fabio buracchi" userId="fbde5ef7-707f-441b-ae08-d16c169ce9af" providerId="ADAL" clId="{5E975362-A9B6-4484-8581-076E2F8CCBE6}" dt="2020-06-17T14:00:14.378" v="1106" actId="1076"/>
          <ac:picMkLst>
            <pc:docMk/>
            <pc:sldMk cId="1930057892" sldId="599"/>
            <ac:picMk id="17" creationId="{BFADE6FA-5D4D-4E0F-88E1-629E93887DB9}"/>
          </ac:picMkLst>
        </pc:picChg>
      </pc:sldChg>
      <pc:sldChg chg="modSp setBg">
        <pc:chgData name="fabio buracchi" userId="fbde5ef7-707f-441b-ae08-d16c169ce9af" providerId="ADAL" clId="{5E975362-A9B6-4484-8581-076E2F8CCBE6}" dt="2020-06-17T13:45:06.621" v="764" actId="120"/>
        <pc:sldMkLst>
          <pc:docMk/>
          <pc:sldMk cId="1171902723" sldId="600"/>
        </pc:sldMkLst>
        <pc:spChg chg="mod">
          <ac:chgData name="fabio buracchi" userId="fbde5ef7-707f-441b-ae08-d16c169ce9af" providerId="ADAL" clId="{5E975362-A9B6-4484-8581-076E2F8CCBE6}" dt="2020-06-17T13:45:04.554" v="763" actId="207"/>
          <ac:spMkLst>
            <pc:docMk/>
            <pc:sldMk cId="1171902723" sldId="600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3:45:06.621" v="764" actId="120"/>
          <ac:spMkLst>
            <pc:docMk/>
            <pc:sldMk cId="1171902723" sldId="600"/>
            <ac:spMk id="33" creationId="{C312DB5C-8ECD-4965-A74A-F6E0ECAD1DB4}"/>
          </ac:spMkLst>
        </pc:spChg>
      </pc:sldChg>
      <pc:sldChg chg="modSp setBg">
        <pc:chgData name="fabio buracchi" userId="fbde5ef7-707f-441b-ae08-d16c169ce9af" providerId="ADAL" clId="{5E975362-A9B6-4484-8581-076E2F8CCBE6}" dt="2020-06-17T13:45:00.989" v="762" actId="120"/>
        <pc:sldMkLst>
          <pc:docMk/>
          <pc:sldMk cId="4123217038" sldId="601"/>
        </pc:sldMkLst>
        <pc:spChg chg="mod">
          <ac:chgData name="fabio buracchi" userId="fbde5ef7-707f-441b-ae08-d16c169ce9af" providerId="ADAL" clId="{5E975362-A9B6-4484-8581-076E2F8CCBE6}" dt="2020-06-17T13:44:57.810" v="760" actId="207"/>
          <ac:spMkLst>
            <pc:docMk/>
            <pc:sldMk cId="4123217038" sldId="601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44:59.325" v="761" actId="120"/>
          <ac:spMkLst>
            <pc:docMk/>
            <pc:sldMk cId="4123217038" sldId="601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4:55.826" v="759" actId="207"/>
          <ac:spMkLst>
            <pc:docMk/>
            <pc:sldMk cId="4123217038" sldId="601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45:00.989" v="762" actId="120"/>
          <ac:spMkLst>
            <pc:docMk/>
            <pc:sldMk cId="4123217038" sldId="601"/>
            <ac:spMk id="28" creationId="{3CF144A7-2A37-4AFE-B706-62595B79BA66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2052215149" sldId="602"/>
        </pc:sldMkLst>
      </pc:sldChg>
      <pc:sldChg chg="modSp setBg">
        <pc:chgData name="fabio buracchi" userId="fbde5ef7-707f-441b-ae08-d16c169ce9af" providerId="ADAL" clId="{5E975362-A9B6-4484-8581-076E2F8CCBE6}" dt="2020-06-17T13:44:09.243" v="731" actId="207"/>
        <pc:sldMkLst>
          <pc:docMk/>
          <pc:sldMk cId="139137507" sldId="603"/>
        </pc:sldMkLst>
        <pc:spChg chg="mod">
          <ac:chgData name="fabio buracchi" userId="fbde5ef7-707f-441b-ae08-d16c169ce9af" providerId="ADAL" clId="{5E975362-A9B6-4484-8581-076E2F8CCBE6}" dt="2020-06-17T12:40:15.184" v="24" actId="1076"/>
          <ac:spMkLst>
            <pc:docMk/>
            <pc:sldMk cId="139137507" sldId="603"/>
            <ac:spMk id="11" creationId="{8BB80D87-FA12-4F0F-943C-5FFDFF933817}"/>
          </ac:spMkLst>
        </pc:spChg>
        <pc:spChg chg="mod">
          <ac:chgData name="fabio buracchi" userId="fbde5ef7-707f-441b-ae08-d16c169ce9af" providerId="ADAL" clId="{5E975362-A9B6-4484-8581-076E2F8CCBE6}" dt="2020-06-17T13:44:07.194" v="730" actId="207"/>
          <ac:spMkLst>
            <pc:docMk/>
            <pc:sldMk cId="139137507" sldId="603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2:53:32.530" v="178" actId="120"/>
          <ac:spMkLst>
            <pc:docMk/>
            <pc:sldMk cId="139137507" sldId="603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4:09.243" v="731" actId="207"/>
          <ac:spMkLst>
            <pc:docMk/>
            <pc:sldMk cId="139137507" sldId="603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2:53:35.771" v="179" actId="120"/>
          <ac:spMkLst>
            <pc:docMk/>
            <pc:sldMk cId="139137507" sldId="603"/>
            <ac:spMk id="28" creationId="{3CF144A7-2A37-4AFE-B706-62595B79BA66}"/>
          </ac:spMkLst>
        </pc:spChg>
        <pc:grpChg chg="mod">
          <ac:chgData name="fabio buracchi" userId="fbde5ef7-707f-441b-ae08-d16c169ce9af" providerId="ADAL" clId="{5E975362-A9B6-4484-8581-076E2F8CCBE6}" dt="2020-06-17T12:30:07.329" v="5"/>
          <ac:grpSpMkLst>
            <pc:docMk/>
            <pc:sldMk cId="139137507" sldId="603"/>
            <ac:grpSpMk id="15" creationId="{BAF35FEB-B27E-4913-B5F5-CB6C60CA6958}"/>
          </ac:grpSpMkLst>
        </pc:grpChg>
        <pc:grpChg chg="mod">
          <ac:chgData name="fabio buracchi" userId="fbde5ef7-707f-441b-ae08-d16c169ce9af" providerId="ADAL" clId="{5E975362-A9B6-4484-8581-076E2F8CCBE6}" dt="2020-06-17T12:40:20.448" v="26"/>
          <ac:grpSpMkLst>
            <pc:docMk/>
            <pc:sldMk cId="139137507" sldId="603"/>
            <ac:grpSpMk id="16" creationId="{78B89873-E06D-4CBB-9695-6F4A46A7102F}"/>
          </ac:grpSpMkLst>
        </pc:grpChg>
      </pc:sldChg>
      <pc:sldChg chg="modSp setBg">
        <pc:chgData name="fabio buracchi" userId="fbde5ef7-707f-441b-ae08-d16c169ce9af" providerId="ADAL" clId="{5E975362-A9B6-4484-8581-076E2F8CCBE6}" dt="2020-06-17T13:44:04.763" v="729" actId="207"/>
        <pc:sldMkLst>
          <pc:docMk/>
          <pc:sldMk cId="1724240353" sldId="604"/>
        </pc:sldMkLst>
        <pc:spChg chg="mod">
          <ac:chgData name="fabio buracchi" userId="fbde5ef7-707f-441b-ae08-d16c169ce9af" providerId="ADAL" clId="{5E975362-A9B6-4484-8581-076E2F8CCBE6}" dt="2020-06-17T13:44:04.763" v="729" actId="207"/>
          <ac:spMkLst>
            <pc:docMk/>
            <pc:sldMk cId="1724240353" sldId="604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2:53:42.521" v="180" actId="120"/>
          <ac:spMkLst>
            <pc:docMk/>
            <pc:sldMk cId="1724240353" sldId="604"/>
            <ac:spMk id="33" creationId="{C312DB5C-8ECD-4965-A74A-F6E0ECAD1DB4}"/>
          </ac:spMkLst>
        </pc:spChg>
      </pc:sldChg>
      <pc:sldChg chg="modSp setBg">
        <pc:chgData name="fabio buracchi" userId="fbde5ef7-707f-441b-ae08-d16c169ce9af" providerId="ADAL" clId="{5E975362-A9B6-4484-8581-076E2F8CCBE6}" dt="2020-06-17T13:44:01.476" v="728" actId="120"/>
        <pc:sldMkLst>
          <pc:docMk/>
          <pc:sldMk cId="2621266276" sldId="605"/>
        </pc:sldMkLst>
        <pc:spChg chg="mod">
          <ac:chgData name="fabio buracchi" userId="fbde5ef7-707f-441b-ae08-d16c169ce9af" providerId="ADAL" clId="{5E975362-A9B6-4484-8581-076E2F8CCBE6}" dt="2020-06-17T13:43:56.259" v="725" actId="207"/>
          <ac:spMkLst>
            <pc:docMk/>
            <pc:sldMk cId="2621266276" sldId="605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44:01.476" v="728" actId="120"/>
          <ac:spMkLst>
            <pc:docMk/>
            <pc:sldMk cId="2621266276" sldId="605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3:58.146" v="726" actId="207"/>
          <ac:spMkLst>
            <pc:docMk/>
            <pc:sldMk cId="2621266276" sldId="605"/>
            <ac:spMk id="27" creationId="{FCCFFDFE-FDCB-41F1-AC7E-9609FD2945D7}"/>
          </ac:spMkLst>
        </pc:spChg>
        <pc:spChg chg="mod">
          <ac:chgData name="fabio buracchi" userId="fbde5ef7-707f-441b-ae08-d16c169ce9af" providerId="ADAL" clId="{5E975362-A9B6-4484-8581-076E2F8CCBE6}" dt="2020-06-17T13:44:00.028" v="727" actId="120"/>
          <ac:spMkLst>
            <pc:docMk/>
            <pc:sldMk cId="2621266276" sldId="605"/>
            <ac:spMk id="28" creationId="{3CF144A7-2A37-4AFE-B706-62595B79BA66}"/>
          </ac:spMkLst>
        </pc:spChg>
        <pc:grpChg chg="mod">
          <ac:chgData name="fabio buracchi" userId="fbde5ef7-707f-441b-ae08-d16c169ce9af" providerId="ADAL" clId="{5E975362-A9B6-4484-8581-076E2F8CCBE6}" dt="2020-06-17T12:52:20.046" v="152"/>
          <ac:grpSpMkLst>
            <pc:docMk/>
            <pc:sldMk cId="2621266276" sldId="605"/>
            <ac:grpSpMk id="15" creationId="{BAF35FEB-B27E-4913-B5F5-CB6C60CA6958}"/>
          </ac:grpSpMkLst>
        </pc:grpChg>
        <pc:grpChg chg="mod">
          <ac:chgData name="fabio buracchi" userId="fbde5ef7-707f-441b-ae08-d16c169ce9af" providerId="ADAL" clId="{5E975362-A9B6-4484-8581-076E2F8CCBE6}" dt="2020-06-17T12:55:35.609" v="200"/>
          <ac:grpSpMkLst>
            <pc:docMk/>
            <pc:sldMk cId="2621266276" sldId="605"/>
            <ac:grpSpMk id="16" creationId="{78B89873-E06D-4CBB-9695-6F4A46A7102F}"/>
          </ac:grpSpMkLst>
        </pc:grpChg>
      </pc:sldChg>
      <pc:sldChg chg="modSp setBg">
        <pc:chgData name="fabio buracchi" userId="fbde5ef7-707f-441b-ae08-d16c169ce9af" providerId="ADAL" clId="{5E975362-A9B6-4484-8581-076E2F8CCBE6}" dt="2020-06-17T13:43:49.412" v="724" actId="207"/>
        <pc:sldMkLst>
          <pc:docMk/>
          <pc:sldMk cId="1079277361" sldId="606"/>
        </pc:sldMkLst>
        <pc:spChg chg="mod">
          <ac:chgData name="fabio buracchi" userId="fbde5ef7-707f-441b-ae08-d16c169ce9af" providerId="ADAL" clId="{5E975362-A9B6-4484-8581-076E2F8CCBE6}" dt="2020-06-17T13:43:49.412" v="724" actId="207"/>
          <ac:spMkLst>
            <pc:docMk/>
            <pc:sldMk cId="1079277361" sldId="606"/>
            <ac:spMk id="32" creationId="{CF0C5A17-B45B-49B8-A336-0A3AB81E3FE9}"/>
          </ac:spMkLst>
        </pc:spChg>
        <pc:spChg chg="mod">
          <ac:chgData name="fabio buracchi" userId="fbde5ef7-707f-441b-ae08-d16c169ce9af" providerId="ADAL" clId="{5E975362-A9B6-4484-8581-076E2F8CCBE6}" dt="2020-06-17T13:43:47.500" v="723" actId="120"/>
          <ac:spMkLst>
            <pc:docMk/>
            <pc:sldMk cId="1079277361" sldId="606"/>
            <ac:spMk id="33" creationId="{C312DB5C-8ECD-4965-A74A-F6E0ECAD1DB4}"/>
          </ac:spMkLst>
        </pc:spChg>
        <pc:grpChg chg="mod">
          <ac:chgData name="fabio buracchi" userId="fbde5ef7-707f-441b-ae08-d16c169ce9af" providerId="ADAL" clId="{5E975362-A9B6-4484-8581-076E2F8CCBE6}" dt="2020-06-17T13:09:11.945" v="588" actId="1076"/>
          <ac:grpSpMkLst>
            <pc:docMk/>
            <pc:sldMk cId="1079277361" sldId="606"/>
            <ac:grpSpMk id="5" creationId="{76D02F12-7DF7-49AD-B009-F44807669621}"/>
          </ac:grpSpMkLst>
        </pc:grpChg>
      </pc:sldChg>
      <pc:sldChg chg="modSp setBg">
        <pc:chgData name="fabio buracchi" userId="fbde5ef7-707f-441b-ae08-d16c169ce9af" providerId="ADAL" clId="{5E975362-A9B6-4484-8581-076E2F8CCBE6}" dt="2020-06-17T13:56:01.490" v="1094" actId="1076"/>
        <pc:sldMkLst>
          <pc:docMk/>
          <pc:sldMk cId="3680498464" sldId="607"/>
        </pc:sldMkLst>
        <pc:spChg chg="mod">
          <ac:chgData name="fabio buracchi" userId="fbde5ef7-707f-441b-ae08-d16c169ce9af" providerId="ADAL" clId="{5E975362-A9B6-4484-8581-076E2F8CCBE6}" dt="2020-06-17T13:43:40.564" v="721" actId="120"/>
          <ac:spMkLst>
            <pc:docMk/>
            <pc:sldMk cId="3680498464" sldId="607"/>
            <ac:spMk id="5" creationId="{F5AC4D36-85AF-4AAE-B616-56D305F1BE23}"/>
          </ac:spMkLst>
        </pc:spChg>
        <pc:spChg chg="mod">
          <ac:chgData name="fabio buracchi" userId="fbde5ef7-707f-441b-ae08-d16c169ce9af" providerId="ADAL" clId="{5E975362-A9B6-4484-8581-076E2F8CCBE6}" dt="2020-06-17T13:43:36.387" v="719" actId="207"/>
          <ac:spMkLst>
            <pc:docMk/>
            <pc:sldMk cId="3680498464" sldId="607"/>
            <ac:spMk id="25" creationId="{20A0368F-8CD3-4058-B172-99BCB52EDB40}"/>
          </ac:spMkLst>
        </pc:spChg>
        <pc:spChg chg="mod">
          <ac:chgData name="fabio buracchi" userId="fbde5ef7-707f-441b-ae08-d16c169ce9af" providerId="ADAL" clId="{5E975362-A9B6-4484-8581-076E2F8CCBE6}" dt="2020-06-17T13:56:01.490" v="1094" actId="1076"/>
          <ac:spMkLst>
            <pc:docMk/>
            <pc:sldMk cId="3680498464" sldId="607"/>
            <ac:spMk id="26" creationId="{840E2E53-960D-4CB0-AE53-06D1BD638F27}"/>
          </ac:spMkLst>
        </pc:spChg>
        <pc:spChg chg="mod">
          <ac:chgData name="fabio buracchi" userId="fbde5ef7-707f-441b-ae08-d16c169ce9af" providerId="ADAL" clId="{5E975362-A9B6-4484-8581-076E2F8CCBE6}" dt="2020-06-17T13:44:33.698" v="732" actId="1076"/>
          <ac:spMkLst>
            <pc:docMk/>
            <pc:sldMk cId="3680498464" sldId="607"/>
            <ac:spMk id="27" creationId="{FCCFFDFE-FDCB-41F1-AC7E-9609FD2945D7}"/>
          </ac:spMkLst>
        </pc:spChg>
        <pc:grpChg chg="mod">
          <ac:chgData name="fabio buracchi" userId="fbde5ef7-707f-441b-ae08-d16c169ce9af" providerId="ADAL" clId="{5E975362-A9B6-4484-8581-076E2F8CCBE6}" dt="2020-06-17T12:56:44.475" v="204"/>
          <ac:grpSpMkLst>
            <pc:docMk/>
            <pc:sldMk cId="3680498464" sldId="607"/>
            <ac:grpSpMk id="15" creationId="{BAF35FEB-B27E-4913-B5F5-CB6C60CA6958}"/>
          </ac:grpSpMkLst>
        </pc:grpChg>
      </pc:sldChg>
      <pc:sldChg chg="modSp setBg">
        <pc:chgData name="fabio buracchi" userId="fbde5ef7-707f-441b-ae08-d16c169ce9af" providerId="ADAL" clId="{5E975362-A9B6-4484-8581-076E2F8CCBE6}" dt="2020-06-17T13:43:32.036" v="718" actId="120"/>
        <pc:sldMkLst>
          <pc:docMk/>
          <pc:sldMk cId="2520642878" sldId="608"/>
        </pc:sldMkLst>
        <pc:spChg chg="mod">
          <ac:chgData name="fabio buracchi" userId="fbde5ef7-707f-441b-ae08-d16c169ce9af" providerId="ADAL" clId="{5E975362-A9B6-4484-8581-076E2F8CCBE6}" dt="2020-06-17T12:59:49.737" v="415" actId="1076"/>
          <ac:spMkLst>
            <pc:docMk/>
            <pc:sldMk cId="2520642878" sldId="608"/>
            <ac:spMk id="11" creationId="{8BB80D87-FA12-4F0F-943C-5FFDFF933817}"/>
          </ac:spMkLst>
        </pc:spChg>
        <pc:spChg chg="mod">
          <ac:chgData name="fabio buracchi" userId="fbde5ef7-707f-441b-ae08-d16c169ce9af" providerId="ADAL" clId="{5E975362-A9B6-4484-8581-076E2F8CCBE6}" dt="2020-06-17T13:43:32.036" v="718" actId="120"/>
          <ac:spMkLst>
            <pc:docMk/>
            <pc:sldMk cId="2520642878" sldId="608"/>
            <ac:spMk id="12" creationId="{403F562B-3452-4F35-AC9E-606B667C9335}"/>
          </ac:spMkLst>
        </pc:spChg>
        <pc:spChg chg="mod">
          <ac:chgData name="fabio buracchi" userId="fbde5ef7-707f-441b-ae08-d16c169ce9af" providerId="ADAL" clId="{5E975362-A9B6-4484-8581-076E2F8CCBE6}" dt="2020-06-17T13:43:29.930" v="717" actId="207"/>
          <ac:spMkLst>
            <pc:docMk/>
            <pc:sldMk cId="2520642878" sldId="608"/>
            <ac:spMk id="32" creationId="{CF0C5A17-B45B-49B8-A336-0A3AB81E3FE9}"/>
          </ac:spMkLst>
        </pc:spChg>
      </pc:sldChg>
      <pc:sldChg chg="setBg">
        <pc:chgData name="fabio buracchi" userId="fbde5ef7-707f-441b-ae08-d16c169ce9af" providerId="ADAL" clId="{5E975362-A9B6-4484-8581-076E2F8CCBE6}" dt="2020-06-17T12:09:16.829" v="0" actId="18331"/>
        <pc:sldMkLst>
          <pc:docMk/>
          <pc:sldMk cId="1687071807" sldId="609"/>
        </pc:sldMkLst>
      </pc:sldChg>
    </pc:docChg>
  </pc:docChgLst>
  <pc:docChgLst>
    <pc:chgData name="alessio torroni" userId="S::alessio.torroni@students.uniroma2.eu::4b8d2406-67b6-426a-a80b-2a0ed0b030ce" providerId="AD" clId="Web-{97CE722C-DFBC-454E-9693-C5820619B2C5}"/>
    <pc:docChg chg="modSld">
      <pc:chgData name="alessio torroni" userId="S::alessio.torroni@students.uniroma2.eu::4b8d2406-67b6-426a-a80b-2a0ed0b030ce" providerId="AD" clId="Web-{97CE722C-DFBC-454E-9693-C5820619B2C5}" dt="2020-06-17T12:45:26.578" v="479" actId="20577"/>
      <pc:docMkLst>
        <pc:docMk/>
      </pc:docMkLst>
      <pc:sldChg chg="modSp">
        <pc:chgData name="alessio torroni" userId="S::alessio.torroni@students.uniroma2.eu::4b8d2406-67b6-426a-a80b-2a0ed0b030ce" providerId="AD" clId="Web-{97CE722C-DFBC-454E-9693-C5820619B2C5}" dt="2020-06-17T12:35:28.303" v="168" actId="20577"/>
        <pc:sldMkLst>
          <pc:docMk/>
          <pc:sldMk cId="1538879816" sldId="591"/>
        </pc:sldMkLst>
        <pc:spChg chg="mod">
          <ac:chgData name="alessio torroni" userId="S::alessio.torroni@students.uniroma2.eu::4b8d2406-67b6-426a-a80b-2a0ed0b030ce" providerId="AD" clId="Web-{97CE722C-DFBC-454E-9693-C5820619B2C5}" dt="2020-06-17T12:34:07.407" v="70" actId="20577"/>
          <ac:spMkLst>
            <pc:docMk/>
            <pc:sldMk cId="1538879816" sldId="591"/>
            <ac:spMk id="26" creationId="{840E2E53-960D-4CB0-AE53-06D1BD638F27}"/>
          </ac:spMkLst>
        </pc:spChg>
        <pc:spChg chg="mod">
          <ac:chgData name="alessio torroni" userId="S::alessio.torroni@students.uniroma2.eu::4b8d2406-67b6-426a-a80b-2a0ed0b030ce" providerId="AD" clId="Web-{97CE722C-DFBC-454E-9693-C5820619B2C5}" dt="2020-06-17T12:35:28.303" v="168" actId="20577"/>
          <ac:spMkLst>
            <pc:docMk/>
            <pc:sldMk cId="1538879816" sldId="591"/>
            <ac:spMk id="28" creationId="{3CF144A7-2A37-4AFE-B706-62595B79BA66}"/>
          </ac:spMkLst>
        </pc:spChg>
      </pc:sldChg>
      <pc:sldChg chg="modSp">
        <pc:chgData name="alessio torroni" userId="S::alessio.torroni@students.uniroma2.eu::4b8d2406-67b6-426a-a80b-2a0ed0b030ce" providerId="AD" clId="Web-{97CE722C-DFBC-454E-9693-C5820619B2C5}" dt="2020-06-17T12:37:28.468" v="206" actId="20577"/>
        <pc:sldMkLst>
          <pc:docMk/>
          <pc:sldMk cId="3806792463" sldId="592"/>
        </pc:sldMkLst>
        <pc:spChg chg="mod">
          <ac:chgData name="alessio torroni" userId="S::alessio.torroni@students.uniroma2.eu::4b8d2406-67b6-426a-a80b-2a0ed0b030ce" providerId="AD" clId="Web-{97CE722C-DFBC-454E-9693-C5820619B2C5}" dt="2020-06-17T12:37:28.468" v="206" actId="20577"/>
          <ac:spMkLst>
            <pc:docMk/>
            <pc:sldMk cId="3806792463" sldId="592"/>
            <ac:spMk id="33" creationId="{C312DB5C-8ECD-4965-A74A-F6E0ECAD1DB4}"/>
          </ac:spMkLst>
        </pc:spChg>
      </pc:sldChg>
      <pc:sldChg chg="modSp">
        <pc:chgData name="alessio torroni" userId="S::alessio.torroni@students.uniroma2.eu::4b8d2406-67b6-426a-a80b-2a0ed0b030ce" providerId="AD" clId="Web-{97CE722C-DFBC-454E-9693-C5820619B2C5}" dt="2020-06-17T12:40:13.698" v="270" actId="20577"/>
        <pc:sldMkLst>
          <pc:docMk/>
          <pc:sldMk cId="4256798613" sldId="593"/>
        </pc:sldMkLst>
        <pc:spChg chg="mod">
          <ac:chgData name="alessio torroni" userId="S::alessio.torroni@students.uniroma2.eu::4b8d2406-67b6-426a-a80b-2a0ed0b030ce" providerId="AD" clId="Web-{97CE722C-DFBC-454E-9693-C5820619B2C5}" dt="2020-06-17T12:40:13.698" v="270" actId="20577"/>
          <ac:spMkLst>
            <pc:docMk/>
            <pc:sldMk cId="4256798613" sldId="593"/>
            <ac:spMk id="5" creationId="{88F0845F-6B76-4E1F-9259-E50A6F05D90C}"/>
          </ac:spMkLst>
        </pc:spChg>
        <pc:spChg chg="mod">
          <ac:chgData name="alessio torroni" userId="S::alessio.torroni@students.uniroma2.eu::4b8d2406-67b6-426a-a80b-2a0ed0b030ce" providerId="AD" clId="Web-{97CE722C-DFBC-454E-9693-C5820619B2C5}" dt="2020-06-17T12:40:07.119" v="264" actId="20577"/>
          <ac:spMkLst>
            <pc:docMk/>
            <pc:sldMk cId="4256798613" sldId="593"/>
            <ac:spMk id="26" creationId="{840E2E53-960D-4CB0-AE53-06D1BD638F27}"/>
          </ac:spMkLst>
        </pc:spChg>
      </pc:sldChg>
      <pc:sldChg chg="modSp">
        <pc:chgData name="alessio torroni" userId="S::alessio.torroni@students.uniroma2.eu::4b8d2406-67b6-426a-a80b-2a0ed0b030ce" providerId="AD" clId="Web-{97CE722C-DFBC-454E-9693-C5820619B2C5}" dt="2020-06-17T12:39:40.039" v="247" actId="1076"/>
        <pc:sldMkLst>
          <pc:docMk/>
          <pc:sldMk cId="3584854646" sldId="594"/>
        </pc:sldMkLst>
        <pc:spChg chg="mod">
          <ac:chgData name="alessio torroni" userId="S::alessio.torroni@students.uniroma2.eu::4b8d2406-67b6-426a-a80b-2a0ed0b030ce" providerId="AD" clId="Web-{97CE722C-DFBC-454E-9693-C5820619B2C5}" dt="2020-06-17T12:39:40.039" v="247" actId="1076"/>
          <ac:spMkLst>
            <pc:docMk/>
            <pc:sldMk cId="3584854646" sldId="594"/>
            <ac:spMk id="33" creationId="{C312DB5C-8ECD-4965-A74A-F6E0ECAD1DB4}"/>
          </ac:spMkLst>
        </pc:spChg>
      </pc:sldChg>
      <pc:sldChg chg="modSp">
        <pc:chgData name="alessio torroni" userId="S::alessio.torroni@students.uniroma2.eu::4b8d2406-67b6-426a-a80b-2a0ed0b030ce" providerId="AD" clId="Web-{97CE722C-DFBC-454E-9693-C5820619B2C5}" dt="2020-06-17T12:41:59.268" v="330" actId="20577"/>
        <pc:sldMkLst>
          <pc:docMk/>
          <pc:sldMk cId="4215575934" sldId="595"/>
        </pc:sldMkLst>
        <pc:spChg chg="mod">
          <ac:chgData name="alessio torroni" userId="S::alessio.torroni@students.uniroma2.eu::4b8d2406-67b6-426a-a80b-2a0ed0b030ce" providerId="AD" clId="Web-{97CE722C-DFBC-454E-9693-C5820619B2C5}" dt="2020-06-17T12:41:59.268" v="330" actId="20577"/>
          <ac:spMkLst>
            <pc:docMk/>
            <pc:sldMk cId="4215575934" sldId="595"/>
            <ac:spMk id="26" creationId="{840E2E53-960D-4CB0-AE53-06D1BD638F27}"/>
          </ac:spMkLst>
        </pc:spChg>
        <pc:spChg chg="mod">
          <ac:chgData name="alessio torroni" userId="S::alessio.torroni@students.uniroma2.eu::4b8d2406-67b6-426a-a80b-2a0ed0b030ce" providerId="AD" clId="Web-{97CE722C-DFBC-454E-9693-C5820619B2C5}" dt="2020-06-17T12:41:04.154" v="282" actId="20577"/>
          <ac:spMkLst>
            <pc:docMk/>
            <pc:sldMk cId="4215575934" sldId="595"/>
            <ac:spMk id="28" creationId="{3CF144A7-2A37-4AFE-B706-62595B79BA66}"/>
          </ac:spMkLst>
        </pc:spChg>
      </pc:sldChg>
      <pc:sldChg chg="modSp">
        <pc:chgData name="alessio torroni" userId="S::alessio.torroni@students.uniroma2.eu::4b8d2406-67b6-426a-a80b-2a0ed0b030ce" providerId="AD" clId="Web-{97CE722C-DFBC-454E-9693-C5820619B2C5}" dt="2020-06-17T12:42:53.849" v="353" actId="20577"/>
        <pc:sldMkLst>
          <pc:docMk/>
          <pc:sldMk cId="1197826653" sldId="597"/>
        </pc:sldMkLst>
        <pc:spChg chg="mod">
          <ac:chgData name="alessio torroni" userId="S::alessio.torroni@students.uniroma2.eu::4b8d2406-67b6-426a-a80b-2a0ed0b030ce" providerId="AD" clId="Web-{97CE722C-DFBC-454E-9693-C5820619B2C5}" dt="2020-06-17T12:42:53.849" v="353" actId="20577"/>
          <ac:spMkLst>
            <pc:docMk/>
            <pc:sldMk cId="1197826653" sldId="597"/>
            <ac:spMk id="5" creationId="{6DEF4B36-3877-485E-BF0F-1C11359AD9ED}"/>
          </ac:spMkLst>
        </pc:spChg>
        <pc:spChg chg="mod">
          <ac:chgData name="alessio torroni" userId="S::alessio.torroni@students.uniroma2.eu::4b8d2406-67b6-426a-a80b-2a0ed0b030ce" providerId="AD" clId="Web-{97CE722C-DFBC-454E-9693-C5820619B2C5}" dt="2020-06-17T12:42:34.114" v="343" actId="20577"/>
          <ac:spMkLst>
            <pc:docMk/>
            <pc:sldMk cId="1197826653" sldId="597"/>
            <ac:spMk id="26" creationId="{840E2E53-960D-4CB0-AE53-06D1BD638F27}"/>
          </ac:spMkLst>
        </pc:spChg>
      </pc:sldChg>
      <pc:sldChg chg="modSp">
        <pc:chgData name="alessio torroni" userId="S::alessio.torroni@students.uniroma2.eu::4b8d2406-67b6-426a-a80b-2a0ed0b030ce" providerId="AD" clId="Web-{97CE722C-DFBC-454E-9693-C5820619B2C5}" dt="2020-06-17T12:43:18.648" v="371" actId="20577"/>
        <pc:sldMkLst>
          <pc:docMk/>
          <pc:sldMk cId="2118007320" sldId="598"/>
        </pc:sldMkLst>
        <pc:spChg chg="mod">
          <ac:chgData name="alessio torroni" userId="S::alessio.torroni@students.uniroma2.eu::4b8d2406-67b6-426a-a80b-2a0ed0b030ce" providerId="AD" clId="Web-{97CE722C-DFBC-454E-9693-C5820619B2C5}" dt="2020-06-17T12:43:18.648" v="371" actId="20577"/>
          <ac:spMkLst>
            <pc:docMk/>
            <pc:sldMk cId="2118007320" sldId="598"/>
            <ac:spMk id="33" creationId="{C312DB5C-8ECD-4965-A74A-F6E0ECAD1DB4}"/>
          </ac:spMkLst>
        </pc:spChg>
      </pc:sldChg>
      <pc:sldChg chg="modSp">
        <pc:chgData name="alessio torroni" userId="S::alessio.torroni@students.uniroma2.eu::4b8d2406-67b6-426a-a80b-2a0ed0b030ce" providerId="AD" clId="Web-{97CE722C-DFBC-454E-9693-C5820619B2C5}" dt="2020-06-17T12:44:23.949" v="444" actId="20577"/>
        <pc:sldMkLst>
          <pc:docMk/>
          <pc:sldMk cId="1930057892" sldId="599"/>
        </pc:sldMkLst>
        <pc:spChg chg="mod">
          <ac:chgData name="alessio torroni" userId="S::alessio.torroni@students.uniroma2.eu::4b8d2406-67b6-426a-a80b-2a0ed0b030ce" providerId="AD" clId="Web-{97CE722C-DFBC-454E-9693-C5820619B2C5}" dt="2020-06-17T12:44:23.949" v="444" actId="20577"/>
          <ac:spMkLst>
            <pc:docMk/>
            <pc:sldMk cId="1930057892" sldId="599"/>
            <ac:spMk id="26" creationId="{840E2E53-960D-4CB0-AE53-06D1BD638F27}"/>
          </ac:spMkLst>
        </pc:spChg>
        <pc:spChg chg="mod">
          <ac:chgData name="alessio torroni" userId="S::alessio.torroni@students.uniroma2.eu::4b8d2406-67b6-426a-a80b-2a0ed0b030ce" providerId="AD" clId="Web-{97CE722C-DFBC-454E-9693-C5820619B2C5}" dt="2020-06-17T12:43:53.557" v="429" actId="1076"/>
          <ac:spMkLst>
            <pc:docMk/>
            <pc:sldMk cId="1930057892" sldId="599"/>
            <ac:spMk id="28" creationId="{3CF144A7-2A37-4AFE-B706-62595B79BA66}"/>
          </ac:spMkLst>
        </pc:spChg>
      </pc:sldChg>
      <pc:sldChg chg="modSp">
        <pc:chgData name="alessio torroni" userId="S::alessio.torroni@students.uniroma2.eu::4b8d2406-67b6-426a-a80b-2a0ed0b030ce" providerId="AD" clId="Web-{97CE722C-DFBC-454E-9693-C5820619B2C5}" dt="2020-06-17T12:45:26.578" v="478" actId="20577"/>
        <pc:sldMkLst>
          <pc:docMk/>
          <pc:sldMk cId="4123217038" sldId="601"/>
        </pc:sldMkLst>
        <pc:spChg chg="mod">
          <ac:chgData name="alessio torroni" userId="S::alessio.torroni@students.uniroma2.eu::4b8d2406-67b6-426a-a80b-2a0ed0b030ce" providerId="AD" clId="Web-{97CE722C-DFBC-454E-9693-C5820619B2C5}" dt="2020-06-17T12:45:26.578" v="478" actId="20577"/>
          <ac:spMkLst>
            <pc:docMk/>
            <pc:sldMk cId="4123217038" sldId="601"/>
            <ac:spMk id="26" creationId="{840E2E53-960D-4CB0-AE53-06D1BD638F27}"/>
          </ac:spMkLst>
        </pc:spChg>
        <pc:spChg chg="mod">
          <ac:chgData name="alessio torroni" userId="S::alessio.torroni@students.uniroma2.eu::4b8d2406-67b6-426a-a80b-2a0ed0b030ce" providerId="AD" clId="Web-{97CE722C-DFBC-454E-9693-C5820619B2C5}" dt="2020-06-17T12:44:56.576" v="451" actId="20577"/>
          <ac:spMkLst>
            <pc:docMk/>
            <pc:sldMk cId="4123217038" sldId="601"/>
            <ac:spMk id="28" creationId="{3CF144A7-2A37-4AFE-B706-62595B79BA66}"/>
          </ac:spMkLst>
        </pc:spChg>
      </pc:sldChg>
    </pc:docChg>
  </pc:docChgLst>
  <pc:docChgLst>
    <pc:chgData name="marco purificato" userId="S::marco.purificato@students.uniroma2.eu::5e359dd9-c775-4b05-b84b-b2b52b5143c9" providerId="AD" clId="Web-{4E145625-4766-4CB7-A7EC-D42C6172CA57}"/>
    <pc:docChg chg="addSld delSld">
      <pc:chgData name="marco purificato" userId="S::marco.purificato@students.uniroma2.eu::5e359dd9-c775-4b05-b84b-b2b52b5143c9" providerId="AD" clId="Web-{4E145625-4766-4CB7-A7EC-D42C6172CA57}" dt="2020-06-17T11:15:36.048" v="1"/>
      <pc:docMkLst>
        <pc:docMk/>
      </pc:docMkLst>
      <pc:sldChg chg="add del">
        <pc:chgData name="marco purificato" userId="S::marco.purificato@students.uniroma2.eu::5e359dd9-c775-4b05-b84b-b2b52b5143c9" providerId="AD" clId="Web-{4E145625-4766-4CB7-A7EC-D42C6172CA57}" dt="2020-06-17T11:15:36.048" v="1"/>
        <pc:sldMkLst>
          <pc:docMk/>
          <pc:sldMk cId="112741447" sldId="502"/>
        </pc:sldMkLst>
      </pc:sldChg>
    </pc:docChg>
  </pc:docChgLst>
  <pc:docChgLst>
    <pc:chgData name="danilo d'amico" userId="S::danilo.damico@students.uniroma2.eu::6a35e575-8d2c-444c-ad1c-15e8b6cf3ff4" providerId="AD" clId="Web-{6EF6B3F9-CC3B-42F3-9FC7-02D89A48611F}"/>
    <pc:docChg chg="modSld">
      <pc:chgData name="danilo d'amico" userId="S::danilo.damico@students.uniroma2.eu::6a35e575-8d2c-444c-ad1c-15e8b6cf3ff4" providerId="AD" clId="Web-{6EF6B3F9-CC3B-42F3-9FC7-02D89A48611F}" dt="2020-06-17T12:33:58.995" v="6" actId="20577"/>
      <pc:docMkLst>
        <pc:docMk/>
      </pc:docMkLst>
      <pc:sldChg chg="modSp">
        <pc:chgData name="danilo d'amico" userId="S::danilo.damico@students.uniroma2.eu::6a35e575-8d2c-444c-ad1c-15e8b6cf3ff4" providerId="AD" clId="Web-{6EF6B3F9-CC3B-42F3-9FC7-02D89A48611F}" dt="2020-06-17T12:33:43.166" v="0" actId="20577"/>
        <pc:sldMkLst>
          <pc:docMk/>
          <pc:sldMk cId="672139932" sldId="266"/>
        </pc:sldMkLst>
        <pc:spChg chg="mod">
          <ac:chgData name="danilo d'amico" userId="S::danilo.damico@students.uniroma2.eu::6a35e575-8d2c-444c-ad1c-15e8b6cf3ff4" providerId="AD" clId="Web-{6EF6B3F9-CC3B-42F3-9FC7-02D89A48611F}" dt="2020-06-17T12:33:43.166" v="0" actId="20577"/>
          <ac:spMkLst>
            <pc:docMk/>
            <pc:sldMk cId="672139932" sldId="266"/>
            <ac:spMk id="43" creationId="{00000000-0000-0000-0000-000000000000}"/>
          </ac:spMkLst>
        </pc:spChg>
      </pc:sldChg>
      <pc:sldChg chg="modSp">
        <pc:chgData name="danilo d'amico" userId="S::danilo.damico@students.uniroma2.eu::6a35e575-8d2c-444c-ad1c-15e8b6cf3ff4" providerId="AD" clId="Web-{6EF6B3F9-CC3B-42F3-9FC7-02D89A48611F}" dt="2020-06-17T12:33:58.995" v="5" actId="20577"/>
        <pc:sldMkLst>
          <pc:docMk/>
          <pc:sldMk cId="1974806403" sldId="274"/>
        </pc:sldMkLst>
        <pc:spChg chg="mod">
          <ac:chgData name="danilo d'amico" userId="S::danilo.damico@students.uniroma2.eu::6a35e575-8d2c-444c-ad1c-15e8b6cf3ff4" providerId="AD" clId="Web-{6EF6B3F9-CC3B-42F3-9FC7-02D89A48611F}" dt="2020-06-17T12:33:58.995" v="5" actId="20577"/>
          <ac:spMkLst>
            <pc:docMk/>
            <pc:sldMk cId="1974806403" sldId="274"/>
            <ac:spMk id="43" creationId="{00000000-0000-0000-0000-000000000000}"/>
          </ac:spMkLst>
        </pc:spChg>
      </pc:sldChg>
    </pc:docChg>
  </pc:docChgLst>
  <pc:docChgLst>
    <pc:chgData name="fabio buracchi" userId="S::fabio.buracchi@students.uniroma2.eu::fbde5ef7-707f-441b-ae08-d16c169ce9af" providerId="AD" clId="Web-{F7F2A8A1-AB1C-4D82-81DF-44FA0048B5C7}"/>
    <pc:docChg chg="modSld">
      <pc:chgData name="fabio buracchi" userId="S::fabio.buracchi@students.uniroma2.eu::fbde5ef7-707f-441b-ae08-d16c169ce9af" providerId="AD" clId="Web-{F7F2A8A1-AB1C-4D82-81DF-44FA0048B5C7}" dt="2020-06-17T13:28:29.570" v="7" actId="20577"/>
      <pc:docMkLst>
        <pc:docMk/>
      </pc:docMkLst>
      <pc:sldChg chg="modSp">
        <pc:chgData name="fabio buracchi" userId="S::fabio.buracchi@students.uniroma2.eu::fbde5ef7-707f-441b-ae08-d16c169ce9af" providerId="AD" clId="Web-{F7F2A8A1-AB1C-4D82-81DF-44FA0048B5C7}" dt="2020-06-17T13:28:29.570" v="6" actId="20577"/>
        <pc:sldMkLst>
          <pc:docMk/>
          <pc:sldMk cId="672139932" sldId="266"/>
        </pc:sldMkLst>
        <pc:spChg chg="mod">
          <ac:chgData name="fabio buracchi" userId="S::fabio.buracchi@students.uniroma2.eu::fbde5ef7-707f-441b-ae08-d16c169ce9af" providerId="AD" clId="Web-{F7F2A8A1-AB1C-4D82-81DF-44FA0048B5C7}" dt="2020-06-17T13:28:29.570" v="6" actId="20577"/>
          <ac:spMkLst>
            <pc:docMk/>
            <pc:sldMk cId="672139932" sldId="266"/>
            <ac:spMk id="43" creationId="{00000000-0000-0000-0000-000000000000}"/>
          </ac:spMkLst>
        </pc:spChg>
      </pc:sldChg>
    </pc:docChg>
  </pc:docChgLst>
  <pc:docChgLst>
    <pc:chgData name="danilo d'amico" userId="S::danilo.damico@students.uniroma2.eu::6a35e575-8d2c-444c-ad1c-15e8b6cf3ff4" providerId="AD" clId="Web-{C97F3393-A057-41F4-AEBF-82947AAF02C9}"/>
    <pc:docChg chg="modSld">
      <pc:chgData name="danilo d'amico" userId="S::danilo.damico@students.uniroma2.eu::6a35e575-8d2c-444c-ad1c-15e8b6cf3ff4" providerId="AD" clId="Web-{C97F3393-A057-41F4-AEBF-82947AAF02C9}" dt="2020-06-17T12:51:33.840" v="213" actId="20577"/>
      <pc:docMkLst>
        <pc:docMk/>
      </pc:docMkLst>
      <pc:sldChg chg="modSp">
        <pc:chgData name="danilo d'amico" userId="S::danilo.damico@students.uniroma2.eu::6a35e575-8d2c-444c-ad1c-15e8b6cf3ff4" providerId="AD" clId="Web-{C97F3393-A057-41F4-AEBF-82947AAF02C9}" dt="2020-06-17T12:46:21.007" v="14" actId="20577"/>
        <pc:sldMkLst>
          <pc:docMk/>
          <pc:sldMk cId="1405048236" sldId="500"/>
        </pc:sldMkLst>
        <pc:spChg chg="mod">
          <ac:chgData name="danilo d'amico" userId="S::danilo.damico@students.uniroma2.eu::6a35e575-8d2c-444c-ad1c-15e8b6cf3ff4" providerId="AD" clId="Web-{C97F3393-A057-41F4-AEBF-82947AAF02C9}" dt="2020-06-17T12:46:21.007" v="14" actId="20577"/>
          <ac:spMkLst>
            <pc:docMk/>
            <pc:sldMk cId="1405048236" sldId="500"/>
            <ac:spMk id="5" creationId="{57007B01-8C7A-490B-B5A3-81902CD9668B}"/>
          </ac:spMkLst>
        </pc:spChg>
      </pc:sldChg>
      <pc:sldChg chg="modSp">
        <pc:chgData name="danilo d'amico" userId="S::danilo.damico@students.uniroma2.eu::6a35e575-8d2c-444c-ad1c-15e8b6cf3ff4" providerId="AD" clId="Web-{C97F3393-A057-41F4-AEBF-82947AAF02C9}" dt="2020-06-17T12:49:04.979" v="93" actId="20577"/>
        <pc:sldMkLst>
          <pc:docMk/>
          <pc:sldMk cId="2914900879" sldId="574"/>
        </pc:sldMkLst>
        <pc:spChg chg="mod">
          <ac:chgData name="danilo d'amico" userId="S::danilo.damico@students.uniroma2.eu::6a35e575-8d2c-444c-ad1c-15e8b6cf3ff4" providerId="AD" clId="Web-{C97F3393-A057-41F4-AEBF-82947AAF02C9}" dt="2020-06-17T12:49:04.979" v="93" actId="20577"/>
          <ac:spMkLst>
            <pc:docMk/>
            <pc:sldMk cId="2914900879" sldId="574"/>
            <ac:spMk id="5" creationId="{930F1DFC-CF4A-41CA-8497-A4D13A834598}"/>
          </ac:spMkLst>
        </pc:spChg>
        <pc:spChg chg="mod">
          <ac:chgData name="danilo d'amico" userId="S::danilo.damico@students.uniroma2.eu::6a35e575-8d2c-444c-ad1c-15e8b6cf3ff4" providerId="AD" clId="Web-{C97F3393-A057-41F4-AEBF-82947AAF02C9}" dt="2020-06-17T12:48:51.244" v="88" actId="20577"/>
          <ac:spMkLst>
            <pc:docMk/>
            <pc:sldMk cId="2914900879" sldId="574"/>
            <ac:spMk id="18" creationId="{57D68A0D-7C83-4CF9-816A-8569D335794A}"/>
          </ac:spMkLst>
        </pc:spChg>
      </pc:sldChg>
      <pc:sldChg chg="modSp">
        <pc:chgData name="danilo d'amico" userId="S::danilo.damico@students.uniroma2.eu::6a35e575-8d2c-444c-ad1c-15e8b6cf3ff4" providerId="AD" clId="Web-{C97F3393-A057-41F4-AEBF-82947AAF02C9}" dt="2020-06-17T12:48:00.587" v="56" actId="20577"/>
        <pc:sldMkLst>
          <pc:docMk/>
          <pc:sldMk cId="3588927159" sldId="577"/>
        </pc:sldMkLst>
        <pc:spChg chg="mod">
          <ac:chgData name="danilo d'amico" userId="S::danilo.damico@students.uniroma2.eu::6a35e575-8d2c-444c-ad1c-15e8b6cf3ff4" providerId="AD" clId="Web-{C97F3393-A057-41F4-AEBF-82947AAF02C9}" dt="2020-06-17T12:48:00.587" v="56" actId="20577"/>
          <ac:spMkLst>
            <pc:docMk/>
            <pc:sldMk cId="3588927159" sldId="577"/>
            <ac:spMk id="5" creationId="{930F1DFC-CF4A-41CA-8497-A4D13A834598}"/>
          </ac:spMkLst>
        </pc:spChg>
        <pc:spChg chg="mod">
          <ac:chgData name="danilo d'amico" userId="S::danilo.damico@students.uniroma2.eu::6a35e575-8d2c-444c-ad1c-15e8b6cf3ff4" providerId="AD" clId="Web-{C97F3393-A057-41F4-AEBF-82947AAF02C9}" dt="2020-06-17T12:47:22.274" v="28" actId="20577"/>
          <ac:spMkLst>
            <pc:docMk/>
            <pc:sldMk cId="3588927159" sldId="577"/>
            <ac:spMk id="27" creationId="{FCCFFDFE-FDCB-41F1-AC7E-9609FD2945D7}"/>
          </ac:spMkLst>
        </pc:spChg>
      </pc:sldChg>
      <pc:sldChg chg="modSp">
        <pc:chgData name="danilo d'amico" userId="S::danilo.damico@students.uniroma2.eu::6a35e575-8d2c-444c-ad1c-15e8b6cf3ff4" providerId="AD" clId="Web-{C97F3393-A057-41F4-AEBF-82947AAF02C9}" dt="2020-06-17T12:50:17.417" v="112" actId="20577"/>
        <pc:sldMkLst>
          <pc:docMk/>
          <pc:sldMk cId="345518581" sldId="583"/>
        </pc:sldMkLst>
        <pc:spChg chg="mod">
          <ac:chgData name="danilo d'amico" userId="S::danilo.damico@students.uniroma2.eu::6a35e575-8d2c-444c-ad1c-15e8b6cf3ff4" providerId="AD" clId="Web-{C97F3393-A057-41F4-AEBF-82947AAF02C9}" dt="2020-06-17T12:49:52.807" v="109" actId="1076"/>
          <ac:spMkLst>
            <pc:docMk/>
            <pc:sldMk cId="345518581" sldId="583"/>
            <ac:spMk id="26" creationId="{840E2E53-960D-4CB0-AE53-06D1BD638F27}"/>
          </ac:spMkLst>
        </pc:spChg>
        <pc:spChg chg="mod">
          <ac:chgData name="danilo d'amico" userId="S::danilo.damico@students.uniroma2.eu::6a35e575-8d2c-444c-ad1c-15e8b6cf3ff4" providerId="AD" clId="Web-{C97F3393-A057-41F4-AEBF-82947AAF02C9}" dt="2020-06-17T12:50:17.417" v="112" actId="20577"/>
          <ac:spMkLst>
            <pc:docMk/>
            <pc:sldMk cId="345518581" sldId="583"/>
            <ac:spMk id="28" creationId="{3CF144A7-2A37-4AFE-B706-62595B79BA66}"/>
          </ac:spMkLst>
        </pc:spChg>
      </pc:sldChg>
      <pc:sldChg chg="modSp">
        <pc:chgData name="danilo d'amico" userId="S::danilo.damico@students.uniroma2.eu::6a35e575-8d2c-444c-ad1c-15e8b6cf3ff4" providerId="AD" clId="Web-{C97F3393-A057-41F4-AEBF-82947AAF02C9}" dt="2020-06-17T12:51:33.840" v="212" actId="20577"/>
        <pc:sldMkLst>
          <pc:docMk/>
          <pc:sldMk cId="2323580340" sldId="586"/>
        </pc:sldMkLst>
        <pc:spChg chg="mod">
          <ac:chgData name="danilo d'amico" userId="S::danilo.damico@students.uniroma2.eu::6a35e575-8d2c-444c-ad1c-15e8b6cf3ff4" providerId="AD" clId="Web-{C97F3393-A057-41F4-AEBF-82947AAF02C9}" dt="2020-06-17T12:51:33.840" v="212" actId="20577"/>
          <ac:spMkLst>
            <pc:docMk/>
            <pc:sldMk cId="2323580340" sldId="586"/>
            <ac:spMk id="26" creationId="{840E2E53-960D-4CB0-AE53-06D1BD638F2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0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OUR</a:t>
            </a:r>
            <a:r>
              <a:rPr lang="en-US" sz="1000" spc="160" baseline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 COMPANY</a:t>
            </a:r>
            <a:endParaRPr lang="en-US" sz="1000" spc="16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4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4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Your</a:t>
            </a:r>
            <a:r>
              <a:rPr lang="en-US" sz="1200" b="0" i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Company Slogan Here and some Business Information</a:t>
            </a:r>
            <a:endParaRPr lang="en-US" sz="1200" b="0" i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E-Mail: me@materialdesigntemplate</a:t>
            </a:r>
            <a:r>
              <a:rPr lang="en-US" sz="1200" b="0" i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 Phone: +49 89 1726182</a:t>
            </a:r>
            <a:endParaRPr lang="en-US" sz="1200" b="0" i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gif"/><Relationship Id="rId5" Type="http://schemas.openxmlformats.org/officeDocument/2006/relationships/image" Target="../media/image77.gif"/><Relationship Id="rId4" Type="http://schemas.openxmlformats.org/officeDocument/2006/relationships/image" Target="../media/image76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gi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154513" y="2489967"/>
            <a:ext cx="6026953" cy="855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>
                <a:latin typeface="Roboto Light" charset="0"/>
                <a:ea typeface="Roboto Light" charset="0"/>
                <a:cs typeface="Roboto Light" charset="0"/>
              </a:rPr>
              <a:t>Material Components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54513" y="3367727"/>
            <a:ext cx="6026953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400" err="1">
                <a:latin typeface="Roboto Thin"/>
                <a:ea typeface="Roboto Thin" charset="0"/>
                <a:cs typeface="Roboto Thin" charset="0"/>
              </a:rPr>
              <a:t>Panoramica</a:t>
            </a:r>
            <a:r>
              <a:rPr lang="en-US" sz="2400">
                <a:latin typeface="Roboto Thin"/>
                <a:ea typeface="Roboto Thin" charset="0"/>
                <a:cs typeface="Roboto Thin" charset="0"/>
              </a:rPr>
              <a:t> sui </a:t>
            </a:r>
            <a:r>
              <a:rPr lang="en-US" sz="2400" err="1">
                <a:latin typeface="Roboto Thin"/>
                <a:ea typeface="Roboto Thin" charset="0"/>
                <a:cs typeface="Roboto Thin" charset="0"/>
              </a:rPr>
              <a:t>componenti</a:t>
            </a:r>
            <a:r>
              <a:rPr lang="en-US" sz="2400">
                <a:latin typeface="Roboto Thin"/>
                <a:ea typeface="Roboto Thin" charset="0"/>
                <a:cs typeface="Roboto Thin" charset="0"/>
              </a:rPr>
              <a:t> </a:t>
            </a:r>
          </a:p>
          <a:p>
            <a:pPr algn="ctr"/>
            <a:r>
              <a:rPr lang="en-US" sz="2400">
                <a:latin typeface="Roboto Thin"/>
                <a:ea typeface="Roboto Thin" charset="0"/>
                <a:cs typeface="Roboto Thin" charset="0"/>
              </a:rPr>
              <a:t>del Material Design</a:t>
            </a:r>
            <a:endParaRPr lang="en-US" sz="2400"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3" name="Immagine 2" descr="Immagine che contiene guardando, scuro, sedendo, orologio&#10;&#10;Descrizione generata automaticamente">
            <a:extLst>
              <a:ext uri="{FF2B5EF4-FFF2-40B4-BE49-F238E27FC236}">
                <a16:creationId xmlns:a16="http://schemas.microsoft.com/office/drawing/2014/main" id="{9F959F01-816D-4700-B957-04D6191F27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0098" y="119970"/>
            <a:ext cx="1051902" cy="10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App bars: bottom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" y="1832624"/>
            <a:ext cx="3010180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3049568" y="2529662"/>
            <a:ext cx="2886321" cy="2824853"/>
            <a:chOff x="3049568" y="2529662"/>
            <a:chExt cx="2886321" cy="2583655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583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49568" y="2561467"/>
              <a:ext cx="2762840" cy="391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305178" y="2970768"/>
              <a:ext cx="2507230" cy="1773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È una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barra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posizionata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in basso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sullo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schermo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che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mostra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le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azioni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più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important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che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si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possono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fare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su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quella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pagina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.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Può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contenenre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fino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ad un Massimo di quattro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elementi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4192422" y="5040958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1C2FEA1-E0A5-49AA-98A5-E6BCEAA6D058}"/>
              </a:ext>
            </a:extLst>
          </p:cNvPr>
          <p:cNvGrpSpPr/>
          <p:nvPr/>
        </p:nvGrpSpPr>
        <p:grpSpPr>
          <a:xfrm>
            <a:off x="6096000" y="2325016"/>
            <a:ext cx="5136106" cy="3604622"/>
            <a:chOff x="6096000" y="2325016"/>
            <a:chExt cx="5136106" cy="3604622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335043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2835301"/>
              <a:ext cx="4685499" cy="263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Le app bar bottom devono essere utilizzate: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Solo su dispositivi mobili.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Per accedere ad un cassetto di navigazione inferiore.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Quando si hanno schermate con 2/5 azioni.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Le barre dell'app in basso non devono essere utilizzate per: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App con una barra di navigazione in basso (Bottom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navigation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).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Schermate con una o nessuna azione.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12F6332-8BBA-4659-9B8D-1CA688CC1490}"/>
              </a:ext>
            </a:extLst>
          </p:cNvPr>
          <p:cNvGrpSpPr/>
          <p:nvPr/>
        </p:nvGrpSpPr>
        <p:grpSpPr>
          <a:xfrm>
            <a:off x="8347665" y="5577675"/>
            <a:ext cx="693652" cy="719865"/>
            <a:chOff x="8347665" y="5577675"/>
            <a:chExt cx="693652" cy="719865"/>
          </a:xfrm>
        </p:grpSpPr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8F3C147-B0E2-4D64-B449-7524FE6CF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7" y="2325016"/>
            <a:ext cx="2006220" cy="36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App bars: bottom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9" name="Immagine 1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F915C40-4C43-4FDD-ABFC-6D5A4AD8A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11" y="2031224"/>
            <a:ext cx="2369851" cy="4221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magine 3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61E003F-C5EE-472D-AE07-67FF41B1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69" y="2031224"/>
            <a:ext cx="2369852" cy="4203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42EC5DE2-7DC4-4F95-B37D-38574EA186C1}"/>
              </a:ext>
            </a:extLst>
          </p:cNvPr>
          <p:cNvGrpSpPr/>
          <p:nvPr/>
        </p:nvGrpSpPr>
        <p:grpSpPr>
          <a:xfrm>
            <a:off x="908584" y="2336687"/>
            <a:ext cx="4198994" cy="3203564"/>
            <a:chOff x="908584" y="2336687"/>
            <a:chExt cx="4198994" cy="320356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3203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5" y="2502765"/>
              <a:ext cx="3383885" cy="461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Contenuto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089176" y="3121677"/>
              <a:ext cx="3775165" cy="2154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Le app </a:t>
              </a:r>
              <a:r>
                <a:rPr lang="it-IT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bars</a:t>
              </a:r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bottom contengono azioni inerenti alla schermata corrente. Includono un menu di navigazione all'estrema sinistra ed un pulsante di azione mobile (quando presente) nella parte centrale. 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D629845-ED51-4D76-9C33-1AFE92EA07C8}"/>
              </a:ext>
            </a:extLst>
          </p:cNvPr>
          <p:cNvGrpSpPr/>
          <p:nvPr/>
        </p:nvGrpSpPr>
        <p:grpSpPr>
          <a:xfrm>
            <a:off x="2661255" y="5212381"/>
            <a:ext cx="693652" cy="719866"/>
            <a:chOff x="2661255" y="5212381"/>
            <a:chExt cx="693652" cy="719866"/>
          </a:xfrm>
        </p:grpSpPr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12381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383121"/>
              <a:ext cx="378385" cy="378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72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App bars: bottom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7"/>
            <a:ext cx="9841053" cy="4492255"/>
            <a:chOff x="872440" y="2072318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478507" y="2240953"/>
              <a:ext cx="776557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/>
            </a:p>
            <a:p>
              <a:r>
                <a:rPr lang="it-IT" sz="1200">
                  <a:solidFill>
                    <a:schemeClr val="accent6">
                      <a:lumMod val="50000"/>
                    </a:schemeClr>
                  </a:solidFill>
                  <a:latin typeface="Inconsolata" panose="00000509000000000000" pitchFamily="49" charset="0"/>
                  <a:ea typeface="Inconsolata" panose="00000509000000000000" pitchFamily="49" charset="0"/>
                </a:rPr>
                <a:t>&lt;com.google.android.material.floatingactionbutton.FloatingActionButton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android:id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="@+id/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fab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android:layout_width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wrap_content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android:layout_height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match_parent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android:src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drawable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/ic_add_24dp"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app:tint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="@color/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fab_internal_color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app:layout_anchor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="@id/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bottom_app_bar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/&gt;</a:t>
              </a:r>
              <a:r>
                <a:rPr lang="it-IT" sz="1200">
                  <a:solidFill>
                    <a:schemeClr val="accent6">
                      <a:lumMod val="50000"/>
                    </a:schemeClr>
                  </a:solidFill>
                  <a:latin typeface="Inconsolata" panose="00000509000000000000" pitchFamily="49" charset="0"/>
                  <a:ea typeface="Inconsolata" panose="00000509000000000000" pitchFamily="49" charset="0"/>
                </a:rPr>
                <a:t>  </a:t>
              </a:r>
            </a:p>
            <a:p>
              <a:r>
                <a:rPr lang="it-IT" sz="1200">
                  <a:solidFill>
                    <a:schemeClr val="accent6">
                      <a:lumMod val="50000"/>
                    </a:schemeClr>
                  </a:solidFill>
                  <a:latin typeface="Inconsolata" panose="00000509000000000000" pitchFamily="49" charset="0"/>
                  <a:ea typeface="Inconsolata" panose="00000509000000000000" pitchFamily="49" charset="0"/>
                </a:rPr>
                <a:t>  </a:t>
              </a:r>
            </a:p>
            <a:p>
              <a:r>
                <a:rPr lang="it-IT" sz="1200">
                  <a:solidFill>
                    <a:schemeClr val="accent6">
                      <a:lumMod val="50000"/>
                    </a:schemeClr>
                  </a:solidFill>
                  <a:latin typeface="Inconsolata" panose="00000509000000000000" pitchFamily="49" charset="0"/>
                  <a:ea typeface="Inconsolata" panose="00000509000000000000" pitchFamily="49" charset="0"/>
                </a:rPr>
                <a:t>&lt;</a:t>
              </a:r>
              <a:r>
                <a:rPr lang="it-IT" sz="1200" err="1">
                  <a:solidFill>
                    <a:schemeClr val="accent6">
                      <a:lumMod val="50000"/>
                    </a:schemeClr>
                  </a:solidFill>
                  <a:latin typeface="Inconsolata" panose="00000509000000000000" pitchFamily="49" charset="0"/>
                  <a:ea typeface="Inconsolata" panose="00000509000000000000" pitchFamily="49" charset="0"/>
                </a:rPr>
                <a:t>com.google.android.material.bottomappbar.BottomAppBar</a:t>
              </a:r>
              <a:r>
                <a:rPr lang="it-IT" sz="1200">
                  <a:solidFill>
                    <a:schemeClr val="accent6">
                      <a:lumMod val="50000"/>
                    </a:schemeClr>
                  </a:solidFill>
                  <a:latin typeface="Inconsolata" panose="00000509000000000000" pitchFamily="49" charset="0"/>
                  <a:ea typeface="Inconsolata" panose="00000509000000000000" pitchFamily="49" charset="0"/>
                </a:rPr>
                <a:t>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android:id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="@+id/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bottom_app_bar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android:theme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="@style/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ThemeOverlay.MaterialComponents.Dark.ActionBar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android:layout_width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match_parent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android:layout_height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dimen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/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card_height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android:layout_gravity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="bottom"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android:layout_marginTop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="16dp"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app:backgroundTint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="@color/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colorPrimary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app:popupTheme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="@style/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ThemeOverlay.MaterialComponents.Light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app:fabAlignmentMode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="center"  </a:t>
              </a:r>
            </a:p>
            <a:p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    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app:menu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="@menu/</a:t>
              </a:r>
              <a:r>
                <a:rPr lang="it-IT" sz="1200" err="1">
                  <a:latin typeface="Inconsolata" panose="00000509000000000000" pitchFamily="49" charset="0"/>
                  <a:ea typeface="Inconsolata" panose="00000509000000000000" pitchFamily="49" charset="0"/>
                </a:rPr>
                <a:t>menu_app_bar_bottom</a:t>
              </a:r>
              <a:r>
                <a:rPr lang="it-IT" sz="1200">
                  <a:latin typeface="Inconsolata" panose="00000509000000000000" pitchFamily="49" charset="0"/>
                  <a:ea typeface="Inconsolata" panose="00000509000000000000" pitchFamily="49" charset="0"/>
                </a:rPr>
                <a:t>" /&gt;</a:t>
              </a:r>
            </a:p>
            <a:p>
              <a:endParaRPr lang="it-IT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92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App bars: top</a:t>
            </a:r>
          </a:p>
          <a:p>
            <a:endParaRPr lang="en-US" sz="240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2" y="1931106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A24CF021-61A7-4961-B85A-AA5FE69456C1}"/>
              </a:ext>
            </a:extLst>
          </p:cNvPr>
          <p:cNvGrpSpPr/>
          <p:nvPr/>
        </p:nvGrpSpPr>
        <p:grpSpPr>
          <a:xfrm>
            <a:off x="3739711" y="2212088"/>
            <a:ext cx="3536300" cy="2709372"/>
            <a:chOff x="3714962" y="2212088"/>
            <a:chExt cx="2793281" cy="2709372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714962" y="2212088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730182" y="2315057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896817" y="2867182"/>
              <a:ext cx="236437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L'app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bars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top fornisce contenuti e azioni relativi alla schermata corrente. </a:t>
              </a: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È utilizzato per il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branding,per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 i titoli degli schermi e per la navigazione e le azioni. 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1" name="Immagine 10" descr="Immagine che contiene screenshot, fotografia, diverso, molti&#10;&#10;Descrizione generata automaticamente">
            <a:extLst>
              <a:ext uri="{FF2B5EF4-FFF2-40B4-BE49-F238E27FC236}">
                <a16:creationId xmlns:a16="http://schemas.microsoft.com/office/drawing/2014/main" id="{649FD3BE-9DEB-4611-A0A3-39B4A6A3C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219466"/>
            <a:ext cx="2788218" cy="2788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6847E3F4-3073-4302-8761-0D023E42FE1B}"/>
              </a:ext>
            </a:extLst>
          </p:cNvPr>
          <p:cNvGrpSpPr/>
          <p:nvPr/>
        </p:nvGrpSpPr>
        <p:grpSpPr>
          <a:xfrm>
            <a:off x="5161035" y="4582819"/>
            <a:ext cx="693652" cy="677282"/>
            <a:chOff x="4664262" y="4932791"/>
            <a:chExt cx="693652" cy="677282"/>
          </a:xfrm>
        </p:grpSpPr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B34FE7E1-16F3-48F7-AF83-0AA8A677DE1C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Immagine 26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320684FC-4ACD-49B1-8307-A681BB14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B0421EF-87AC-4B5F-8FA8-8C8A2910F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91" y="2402005"/>
            <a:ext cx="2015058" cy="36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3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App bars: top</a:t>
            </a:r>
          </a:p>
          <a:p>
            <a:endParaRPr lang="en-US" sz="240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A68FC74-4056-4BEE-9246-DFE2797415D6}"/>
              </a:ext>
            </a:extLst>
          </p:cNvPr>
          <p:cNvGrpSpPr/>
          <p:nvPr/>
        </p:nvGrpSpPr>
        <p:grpSpPr>
          <a:xfrm>
            <a:off x="764138" y="2272941"/>
            <a:ext cx="6593369" cy="3604622"/>
            <a:chOff x="6096000" y="2338255"/>
            <a:chExt cx="5230201" cy="3604622"/>
          </a:xfrm>
        </p:grpSpPr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3479C1EF-0485-4133-8A34-0F7E2112C825}"/>
                </a:ext>
              </a:extLst>
            </p:cNvPr>
            <p:cNvSpPr/>
            <p:nvPr/>
          </p:nvSpPr>
          <p:spPr>
            <a:xfrm>
              <a:off x="6250974" y="2338255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A2DBA364-82CD-4747-A283-8C52199F2F87}"/>
                </a:ext>
              </a:extLst>
            </p:cNvPr>
            <p:cNvSpPr/>
            <p:nvPr/>
          </p:nvSpPr>
          <p:spPr>
            <a:xfrm>
              <a:off x="6096000" y="2391575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Contenuto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04A9EE6A-83DD-445A-9703-E49E3B7D7363}"/>
                </a:ext>
              </a:extLst>
            </p:cNvPr>
            <p:cNvSpPr/>
            <p:nvPr/>
          </p:nvSpPr>
          <p:spPr>
            <a:xfrm>
              <a:off x="6405861" y="2895889"/>
              <a:ext cx="4765367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La posizione degli elementi in </a:t>
              </a:r>
              <a:r>
                <a:rPr lang="it-IT" sz="1600" err="1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un'app</a:t>
              </a:r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 </a:t>
              </a:r>
              <a:r>
                <a:rPr lang="it-IT" sz="1600" err="1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bars</a:t>
              </a:r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 top  è: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La navigazione all'estrema sinistra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I titoli a destra della navigazione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Azioni contestuali a destra della navigazione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Menu di overflow (se utilizzato) all'estrema destra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Barra contestuale della app in alto con l'icona del menu, il titolo della pagina a sinistra e le icone del menu preferito di ricerca e di overflow a destra 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Possono essere utilizzate anche per ospitare immagini per rappresentare un </a:t>
              </a:r>
              <a:r>
                <a:rPr lang="it-IT" sz="1600" err="1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element</a:t>
              </a:r>
              <a:r>
                <a:rPr lang="it-IT" sz="1600">
                  <a:solidFill>
                    <a:schemeClr val="bg1">
                      <a:lumMod val="50000"/>
                    </a:schemeClr>
                  </a:solidFill>
                  <a:latin typeface="Roboto Light"/>
                  <a:cs typeface="Calibri"/>
                </a:rPr>
                <a:t> sull’interfaccia</a:t>
              </a:r>
            </a:p>
            <a:p>
              <a:endParaRPr lang="it-IT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74CF6A7B-826F-4932-A2BE-3C6EC3DB1B90}"/>
              </a:ext>
            </a:extLst>
          </p:cNvPr>
          <p:cNvGrpSpPr/>
          <p:nvPr/>
        </p:nvGrpSpPr>
        <p:grpSpPr>
          <a:xfrm>
            <a:off x="3693058" y="5530870"/>
            <a:ext cx="693652" cy="719865"/>
            <a:chOff x="8347665" y="5577675"/>
            <a:chExt cx="693652" cy="719865"/>
          </a:xfrm>
        </p:grpSpPr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21B4E485-AC19-4341-90BF-FAB4F0928BE2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magine 27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DC4DACE9-67B5-4ADE-ABB4-A4AFF2159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9" name="Immagine 1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F0296A-443A-4E3E-BC0F-8D94D0AF2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448" y="2542874"/>
            <a:ext cx="3209793" cy="28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5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App bars: top</a:t>
            </a:r>
          </a:p>
          <a:p>
            <a:endParaRPr lang="en-US" sz="240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7"/>
            <a:ext cx="9841053" cy="4492255"/>
            <a:chOff x="872440" y="2072318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153007" y="2458949"/>
              <a:ext cx="4942993" cy="3877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accent6">
                      <a:lumMod val="50000"/>
                    </a:schemeClr>
                  </a:solidFill>
                </a:rPr>
                <a:t>&lt;</a:t>
              </a:r>
              <a:r>
                <a:rPr lang="it-IT" sz="1200" err="1">
                  <a:solidFill>
                    <a:schemeClr val="accent6">
                      <a:lumMod val="50000"/>
                    </a:schemeClr>
                  </a:solidFill>
                </a:rPr>
                <a:t>androidx.coordinatorlayout.widget.CoordinatorLayout</a:t>
              </a:r>
              <a:r>
                <a:rPr lang="it-IT" sz="12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200"/>
                <a:t>  </a:t>
              </a:r>
            </a:p>
            <a:p>
              <a:r>
                <a:rPr lang="it-IT" sz="1200">
                  <a:solidFill>
                    <a:schemeClr val="bg1">
                      <a:lumMod val="50000"/>
                    </a:schemeClr>
                  </a:solidFill>
                </a:rPr>
                <a:t>    [...]  </a:t>
              </a:r>
            </a:p>
            <a:p>
              <a:r>
                <a:rPr lang="it-IT" sz="1200"/>
                <a:t>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android:layout_width</a:t>
              </a:r>
              <a:r>
                <a:rPr lang="it-IT" sz="1200"/>
                <a:t>="</a:t>
              </a:r>
              <a:r>
                <a:rPr lang="it-IT" sz="1200" err="1"/>
                <a:t>match_parent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android:layout_height</a:t>
              </a:r>
              <a:r>
                <a:rPr lang="it-IT" sz="1200"/>
                <a:t>="</a:t>
              </a:r>
              <a:r>
                <a:rPr lang="it-IT" sz="1200" err="1"/>
                <a:t>match_parent</a:t>
              </a:r>
              <a:r>
                <a:rPr lang="it-IT" sz="1200"/>
                <a:t>"&gt;  </a:t>
              </a:r>
            </a:p>
            <a:p>
              <a:r>
                <a:rPr lang="it-IT" sz="1200"/>
                <a:t>  </a:t>
              </a:r>
            </a:p>
            <a:p>
              <a:r>
                <a:rPr lang="it-IT" sz="1200">
                  <a:solidFill>
                    <a:schemeClr val="accent6">
                      <a:lumMod val="50000"/>
                    </a:schemeClr>
                  </a:solidFill>
                </a:rPr>
                <a:t>    &lt;</a:t>
              </a:r>
              <a:r>
                <a:rPr lang="it-IT" sz="12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com.google.android.material.appbar.AppBarLayout</a:t>
              </a:r>
              <a:r>
                <a:rPr lang="it-IT" sz="12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200"/>
                <a:t>        </a:t>
              </a:r>
              <a:r>
                <a:rPr lang="it-IT" sz="1200" err="1"/>
                <a:t>android:layout_width</a:t>
              </a:r>
              <a:r>
                <a:rPr lang="it-IT" sz="1200"/>
                <a:t>="</a:t>
              </a:r>
              <a:r>
                <a:rPr lang="it-IT" sz="1200" err="1"/>
                <a:t>match_parent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</a:t>
              </a:r>
              <a:r>
                <a:rPr lang="it-IT" sz="1200" err="1"/>
                <a:t>android:layout_height</a:t>
              </a:r>
              <a:r>
                <a:rPr lang="it-IT" sz="1200"/>
                <a:t>="</a:t>
              </a:r>
              <a:r>
                <a:rPr lang="it-IT" sz="1200" err="1"/>
                <a:t>wrap_content</a:t>
              </a:r>
              <a:r>
                <a:rPr lang="it-IT" sz="1200"/>
                <a:t>"&gt;  </a:t>
              </a:r>
            </a:p>
            <a:p>
              <a:r>
                <a:rPr lang="it-IT" sz="1200"/>
                <a:t>  </a:t>
              </a:r>
            </a:p>
            <a:p>
              <a:r>
                <a:rPr lang="it-IT" sz="1200">
                  <a:solidFill>
                    <a:schemeClr val="accent6">
                      <a:lumMod val="50000"/>
                    </a:schemeClr>
                  </a:solidFill>
                </a:rPr>
                <a:t>        &lt;</a:t>
              </a:r>
              <a:r>
                <a:rPr lang="it-IT" sz="12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com.google.android.material.appbar.MaterialToolbar</a:t>
              </a:r>
              <a:r>
                <a:rPr lang="it-IT" sz="12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200"/>
                <a:t>            </a:t>
              </a:r>
              <a:r>
                <a:rPr lang="it-IT" sz="1200" err="1"/>
                <a:t>android:id</a:t>
              </a:r>
              <a:r>
                <a:rPr lang="it-IT" sz="1200"/>
                <a:t>="@+id/</a:t>
              </a:r>
              <a:r>
                <a:rPr lang="it-IT" sz="1200" err="1"/>
                <a:t>topAppBar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    </a:t>
              </a:r>
              <a:r>
                <a:rPr lang="it-IT" sz="1200" err="1"/>
                <a:t>android:layout_width</a:t>
              </a:r>
              <a:r>
                <a:rPr lang="it-IT" sz="1200"/>
                <a:t>="</a:t>
              </a:r>
              <a:r>
                <a:rPr lang="it-IT" sz="1200" err="1"/>
                <a:t>match_parent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    </a:t>
              </a:r>
              <a:r>
                <a:rPr lang="it-IT" sz="1200" err="1"/>
                <a:t>android:layout_height</a:t>
              </a:r>
              <a:r>
                <a:rPr lang="it-IT" sz="1200"/>
                <a:t>="?</a:t>
              </a:r>
              <a:r>
                <a:rPr lang="it-IT" sz="1200" err="1"/>
                <a:t>attr</a:t>
              </a:r>
              <a:r>
                <a:rPr lang="it-IT" sz="1200"/>
                <a:t>/</a:t>
              </a:r>
              <a:r>
                <a:rPr lang="it-IT" sz="1200" err="1"/>
                <a:t>actionBarSize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    </a:t>
              </a:r>
              <a:r>
                <a:rPr lang="it-IT" sz="1200" err="1"/>
                <a:t>app:title</a:t>
              </a:r>
              <a:r>
                <a:rPr lang="it-IT" sz="1200"/>
                <a:t>="@</a:t>
              </a:r>
              <a:r>
                <a:rPr lang="it-IT" sz="1200" err="1"/>
                <a:t>string</a:t>
              </a:r>
              <a:r>
                <a:rPr lang="it-IT" sz="1200"/>
                <a:t>/</a:t>
              </a:r>
              <a:r>
                <a:rPr lang="it-IT" sz="1200" err="1"/>
                <a:t>page_title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    </a:t>
              </a:r>
              <a:r>
                <a:rPr lang="it-IT" sz="1200" err="1"/>
                <a:t>app:menu</a:t>
              </a:r>
              <a:r>
                <a:rPr lang="it-IT" sz="1200"/>
                <a:t>="@menu/</a:t>
              </a:r>
              <a:r>
                <a:rPr lang="it-IT" sz="1200" err="1"/>
                <a:t>top_app_bar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    </a:t>
              </a:r>
              <a:r>
                <a:rPr lang="it-IT" sz="1200" err="1"/>
                <a:t>app:navigationIcon</a:t>
              </a:r>
              <a:r>
                <a:rPr lang="it-IT" sz="1200"/>
                <a:t>="@</a:t>
              </a:r>
              <a:r>
                <a:rPr lang="it-IT" sz="1200" err="1"/>
                <a:t>drawable</a:t>
              </a:r>
              <a:r>
                <a:rPr lang="it-IT" sz="1200"/>
                <a:t>/ic_menu_24dp"  </a:t>
              </a:r>
            </a:p>
            <a:p>
              <a:r>
                <a:rPr lang="it-IT" sz="1200"/>
                <a:t>            style="@style/</a:t>
              </a:r>
              <a:r>
                <a:rPr lang="it-IT" sz="1200" err="1"/>
                <a:t>Widget.MaterialComponents.Toolbar.Primary</a:t>
              </a:r>
              <a:r>
                <a:rPr lang="it-IT" sz="1200"/>
                <a:t>"  /&gt;  </a:t>
              </a:r>
              <a:r>
                <a:rPr lang="it-IT" sz="1200">
                  <a:solidFill>
                    <a:schemeClr val="accent6">
                      <a:lumMod val="50000"/>
                    </a:schemeClr>
                  </a:solidFill>
                  <a:latin typeface="Inconsolata" panose="00000509000000000000" pitchFamily="49" charset="0"/>
                  <a:ea typeface="Inconsolata" panose="00000509000000000000" pitchFamily="49" charset="0"/>
                </a:rPr>
                <a:t> </a:t>
              </a:r>
            </a:p>
            <a:p>
              <a:endParaRPr lang="it-IT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1702D4-8B48-494C-8B69-9CE68247E2B6}"/>
              </a:ext>
            </a:extLst>
          </p:cNvPr>
          <p:cNvSpPr txBox="1"/>
          <p:nvPr/>
        </p:nvSpPr>
        <p:spPr>
          <a:xfrm>
            <a:off x="5897863" y="2406698"/>
            <a:ext cx="46994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  &lt;/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com.google.android.material.appbar.AppBarLayout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&gt;  </a:t>
            </a:r>
          </a:p>
          <a:p>
            <a:r>
              <a:rPr lang="it-IT" sz="1200"/>
              <a:t>  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  &lt;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androidx.core.widget.NestedScrollView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200"/>
              <a:t>        </a:t>
            </a:r>
            <a:r>
              <a:rPr lang="it-IT" sz="1200" err="1"/>
              <a:t>android:layout_width</a:t>
            </a:r>
            <a:r>
              <a:rPr lang="it-IT" sz="1200"/>
              <a:t>="</a:t>
            </a:r>
            <a:r>
              <a:rPr lang="it-IT" sz="1200" err="1"/>
              <a:t>match_parent</a:t>
            </a:r>
            <a:r>
              <a:rPr lang="it-IT" sz="1200"/>
              <a:t>"  </a:t>
            </a:r>
          </a:p>
          <a:p>
            <a:r>
              <a:rPr lang="it-IT" sz="1200"/>
              <a:t>        </a:t>
            </a:r>
            <a:r>
              <a:rPr lang="it-IT" sz="1200" err="1"/>
              <a:t>android:layout_height</a:t>
            </a:r>
            <a:r>
              <a:rPr lang="it-IT" sz="1200"/>
              <a:t>="</a:t>
            </a:r>
            <a:r>
              <a:rPr lang="it-IT" sz="1200" err="1"/>
              <a:t>match_parent</a:t>
            </a:r>
            <a:r>
              <a:rPr lang="it-IT" sz="1200"/>
              <a:t>"  </a:t>
            </a:r>
          </a:p>
          <a:p>
            <a:r>
              <a:rPr lang="it-IT" sz="1200"/>
              <a:t>        </a:t>
            </a:r>
            <a:r>
              <a:rPr lang="it-IT" sz="1200" err="1"/>
              <a:t>app:layout_behavior</a:t>
            </a:r>
            <a:r>
              <a:rPr lang="it-IT" sz="1200"/>
              <a:t>="@</a:t>
            </a:r>
            <a:r>
              <a:rPr lang="it-IT" sz="1200" err="1"/>
              <a:t>string</a:t>
            </a:r>
            <a:r>
              <a:rPr lang="it-IT" sz="1200"/>
              <a:t>/</a:t>
            </a:r>
            <a:r>
              <a:rPr lang="it-IT" sz="1200" err="1"/>
              <a:t>appbar_scrolling_view_behavior</a:t>
            </a:r>
            <a:r>
              <a:rPr lang="it-IT" sz="1200"/>
              <a:t>"&gt;  </a:t>
            </a:r>
          </a:p>
          <a:p>
            <a:r>
              <a:rPr lang="it-IT" sz="1200"/>
              <a:t>  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  &lt;/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androidx.core.widget.NestedScrollView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&gt;  </a:t>
            </a:r>
          </a:p>
          <a:p>
            <a:r>
              <a:rPr lang="it-IT" sz="1200"/>
              <a:t>  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&lt;/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androidx.coordinatorlayout.widget.CoordinatorLayout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&gt;  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 </a:t>
            </a:r>
          </a:p>
          <a:p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1312E18-2379-4092-A6C5-ECD5E6956D27}"/>
              </a:ext>
            </a:extLst>
          </p:cNvPr>
          <p:cNvCxnSpPr>
            <a:cxnSpLocks/>
          </p:cNvCxnSpPr>
          <p:nvPr/>
        </p:nvCxnSpPr>
        <p:spPr>
          <a:xfrm>
            <a:off x="5781713" y="2259874"/>
            <a:ext cx="0" cy="402480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5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Backdrop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3" y="1832613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3357884" y="2531285"/>
            <a:ext cx="3121291" cy="2334182"/>
            <a:chOff x="3142608" y="2529662"/>
            <a:chExt cx="2793281" cy="2860925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860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153256" y="2663842"/>
              <a:ext cx="2762840" cy="524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301317" y="3292776"/>
              <a:ext cx="2511091" cy="1527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Il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backdrop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è uno sfondo composto da due superfici: uno strato posteriore e uno anteriore, attivabili contemporaneamente.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4571704" y="4526826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2A34D9ED-4C3C-40BC-9D48-8DBBC3A2BB31}"/>
              </a:ext>
            </a:extLst>
          </p:cNvPr>
          <p:cNvGrpSpPr/>
          <p:nvPr/>
        </p:nvGrpSpPr>
        <p:grpSpPr>
          <a:xfrm>
            <a:off x="6793695" y="2245106"/>
            <a:ext cx="3956421" cy="3006163"/>
            <a:chOff x="6067579" y="2338255"/>
            <a:chExt cx="5258622" cy="3604622"/>
          </a:xfrm>
        </p:grpSpPr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F54B40D7-E7FA-43D6-8F39-29AC27821E94}"/>
                </a:ext>
              </a:extLst>
            </p:cNvPr>
            <p:cNvSpPr/>
            <p:nvPr/>
          </p:nvSpPr>
          <p:spPr>
            <a:xfrm>
              <a:off x="6250974" y="2338255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7AC8903F-BEE4-45E4-953E-810B9761533E}"/>
                </a:ext>
              </a:extLst>
            </p:cNvPr>
            <p:cNvSpPr/>
            <p:nvPr/>
          </p:nvSpPr>
          <p:spPr>
            <a:xfrm>
              <a:off x="6067579" y="2456215"/>
              <a:ext cx="5075226" cy="512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Contenuto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20F26E5-F838-4DE4-B4B7-4A6FF2FC3A18}"/>
                </a:ext>
              </a:extLst>
            </p:cNvPr>
            <p:cNvSpPr/>
            <p:nvPr/>
          </p:nvSpPr>
          <p:spPr>
            <a:xfrm>
              <a:off x="6445838" y="3135004"/>
              <a:ext cx="4685499" cy="276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Il livello posteriore mostra azioni che controllano e informano il contenuto dei livelli anteriori.</a:t>
              </a:r>
            </a:p>
            <a:p>
              <a:endPara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Il livello anteriore appare sempre davanti al livello posteriore e contiene il contenuto principale.</a:t>
              </a:r>
            </a:p>
            <a:p>
              <a:endParaRPr lang="it-IT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AF1AAC39-E7DA-4B17-AB32-09EED27C7981}"/>
              </a:ext>
            </a:extLst>
          </p:cNvPr>
          <p:cNvGrpSpPr/>
          <p:nvPr/>
        </p:nvGrpSpPr>
        <p:grpSpPr>
          <a:xfrm>
            <a:off x="8509432" y="4889883"/>
            <a:ext cx="693652" cy="719865"/>
            <a:chOff x="8347665" y="5577675"/>
            <a:chExt cx="693652" cy="719865"/>
          </a:xfrm>
        </p:grpSpPr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AA3542D1-1CE2-4172-AAAF-9F09A5F918D3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Immagine 29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1697B349-FB92-47F1-B77A-083114EB1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E065006-3C77-4DCD-AA9D-537F827E3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9" y="2332975"/>
            <a:ext cx="2017797" cy="35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Backdrop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5B1F7E-27B2-4B09-A2DE-30033E548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01" y="2040364"/>
            <a:ext cx="2429645" cy="4304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A876F76-80B6-451A-94C7-C02E65CC9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68" y="2035127"/>
            <a:ext cx="2429645" cy="4309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605A54E-977F-4A2E-9CF7-5A894C19BC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2353" y="2374062"/>
            <a:ext cx="2404687" cy="1650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magine 1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5E1A582-928B-48A7-BA14-39465A74D7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061" y="4334190"/>
            <a:ext cx="2571522" cy="1753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3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Backdrop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67765D-0A9D-4494-A782-943A56E6BFC0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131336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Banners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3047535" y="2529662"/>
            <a:ext cx="2831227" cy="1915769"/>
            <a:chOff x="3081729" y="2529663"/>
            <a:chExt cx="2854160" cy="1911415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3"/>
              <a:ext cx="2793281" cy="1911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81729" y="2644070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106609" y="3111347"/>
              <a:ext cx="2793280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Un banner mostra un messaggio importante e le relative azioni opzionali. 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4071029" y="4106790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1C2FEA1-E0A5-49AA-98A5-E6BCEAA6D058}"/>
              </a:ext>
            </a:extLst>
          </p:cNvPr>
          <p:cNvGrpSpPr/>
          <p:nvPr/>
        </p:nvGrpSpPr>
        <p:grpSpPr>
          <a:xfrm>
            <a:off x="6094368" y="2325016"/>
            <a:ext cx="4826181" cy="2938152"/>
            <a:chOff x="6096000" y="2325016"/>
            <a:chExt cx="5136106" cy="3604622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425851"/>
              <a:ext cx="5075227" cy="524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3072895"/>
              <a:ext cx="4685499" cy="283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Un banner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usa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per 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mostrare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un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messaggio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importante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e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sintetico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 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fornendo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 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azioni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che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gli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utenti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possono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cliccare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(o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eliminare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il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banner).</a:t>
              </a:r>
              <a:b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</a:br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 banner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dovrebbero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essere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visualizzati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nella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parte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superiore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dello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schermo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, sotto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un'app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 bars top 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. </a:t>
              </a:r>
            </a:p>
            <a:p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12F6332-8BBA-4659-9B8D-1CA688CC1490}"/>
              </a:ext>
            </a:extLst>
          </p:cNvPr>
          <p:cNvGrpSpPr/>
          <p:nvPr/>
        </p:nvGrpSpPr>
        <p:grpSpPr>
          <a:xfrm>
            <a:off x="8132030" y="4913349"/>
            <a:ext cx="693652" cy="719865"/>
            <a:chOff x="8347665" y="5577675"/>
            <a:chExt cx="693652" cy="719865"/>
          </a:xfrm>
        </p:grpSpPr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BD82725-EF2E-4E52-A819-DA9E81284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2" y="2407207"/>
            <a:ext cx="2018299" cy="357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6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744126" y="2894041"/>
            <a:ext cx="8683690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400" err="1">
                <a:latin typeface="Roboto Thin"/>
                <a:ea typeface="Roboto Thin" charset="0"/>
                <a:cs typeface="Roboto Thin" charset="0"/>
              </a:rPr>
              <a:t>Panoramica</a:t>
            </a:r>
            <a:r>
              <a:rPr lang="en-US" sz="2400">
                <a:latin typeface="Roboto Thin"/>
                <a:ea typeface="Roboto Thin" charset="0"/>
                <a:cs typeface="Roboto Thin" charset="0"/>
              </a:rPr>
              <a:t> sui </a:t>
            </a:r>
            <a:r>
              <a:rPr lang="en-US" sz="2400" err="1">
                <a:latin typeface="Roboto Thin"/>
                <a:ea typeface="Roboto Thin" charset="0"/>
                <a:cs typeface="Roboto Thin" charset="0"/>
              </a:rPr>
              <a:t>componenti</a:t>
            </a:r>
            <a:r>
              <a:rPr lang="en-US" sz="2400">
                <a:latin typeface="Roboto Thin"/>
                <a:ea typeface="Roboto Thin" charset="0"/>
                <a:cs typeface="Roboto Thin" charset="0"/>
              </a:rPr>
              <a:t> del Material Design</a:t>
            </a:r>
          </a:p>
        </p:txBody>
      </p:sp>
      <p:sp>
        <p:nvSpPr>
          <p:cNvPr id="9" name="Rectangle 8"/>
          <p:cNvSpPr/>
          <p:nvPr/>
        </p:nvSpPr>
        <p:spPr>
          <a:xfrm>
            <a:off x="3429834" y="3609131"/>
            <a:ext cx="33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Roboto Thin" charset="0"/>
                <a:ea typeface="Roboto Thin" charset="0"/>
                <a:cs typeface="Roboto Thin" charset="0"/>
              </a:rPr>
              <a:t>17 </a:t>
            </a:r>
            <a:r>
              <a:rPr lang="en-US" sz="2400" err="1">
                <a:latin typeface="Roboto Thin" charset="0"/>
                <a:ea typeface="Roboto Thin" charset="0"/>
                <a:cs typeface="Roboto Thin" charset="0"/>
              </a:rPr>
              <a:t>Giugno</a:t>
            </a:r>
            <a:r>
              <a:rPr lang="en-US" sz="2400">
                <a:latin typeface="Roboto Thin" charset="0"/>
                <a:ea typeface="Roboto Thin" charset="0"/>
                <a:cs typeface="Roboto Thin" charset="0"/>
              </a:rPr>
              <a:t> 2020</a:t>
            </a:r>
          </a:p>
        </p:txBody>
      </p:sp>
      <p:sp>
        <p:nvSpPr>
          <p:cNvPr id="17" name="Elaborazione 16">
            <a:extLst>
              <a:ext uri="{FF2B5EF4-FFF2-40B4-BE49-F238E27FC236}">
                <a16:creationId xmlns:a16="http://schemas.microsoft.com/office/drawing/2014/main" id="{ECA38BD0-6089-4597-B473-210406712433}"/>
              </a:ext>
            </a:extLst>
          </p:cNvPr>
          <p:cNvSpPr/>
          <p:nvPr/>
        </p:nvSpPr>
        <p:spPr>
          <a:xfrm rot="16200000">
            <a:off x="91031" y="1345680"/>
            <a:ext cx="1203905" cy="1385966"/>
          </a:xfrm>
          <a:prstGeom prst="flowChartProcess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laborazione 17">
            <a:extLst>
              <a:ext uri="{FF2B5EF4-FFF2-40B4-BE49-F238E27FC236}">
                <a16:creationId xmlns:a16="http://schemas.microsoft.com/office/drawing/2014/main" id="{33E867C5-CAC7-4D51-8D4D-7ED0624C62DF}"/>
              </a:ext>
            </a:extLst>
          </p:cNvPr>
          <p:cNvSpPr/>
          <p:nvPr/>
        </p:nvSpPr>
        <p:spPr>
          <a:xfrm rot="16200000">
            <a:off x="716513" y="1077265"/>
            <a:ext cx="1203905" cy="1922792"/>
          </a:xfrm>
          <a:prstGeom prst="flowChartProcess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laborazione 18">
            <a:extLst>
              <a:ext uri="{FF2B5EF4-FFF2-40B4-BE49-F238E27FC236}">
                <a16:creationId xmlns:a16="http://schemas.microsoft.com/office/drawing/2014/main" id="{E9F520A6-7CC8-4474-934A-E69BABC56241}"/>
              </a:ext>
            </a:extLst>
          </p:cNvPr>
          <p:cNvSpPr/>
          <p:nvPr/>
        </p:nvSpPr>
        <p:spPr>
          <a:xfrm rot="16200000">
            <a:off x="948394" y="1181296"/>
            <a:ext cx="1203906" cy="1714728"/>
          </a:xfrm>
          <a:prstGeom prst="flowChartProcess">
            <a:avLst/>
          </a:prstGeom>
          <a:solidFill>
            <a:schemeClr val="tx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Elaborazione 19">
            <a:extLst>
              <a:ext uri="{FF2B5EF4-FFF2-40B4-BE49-F238E27FC236}">
                <a16:creationId xmlns:a16="http://schemas.microsoft.com/office/drawing/2014/main" id="{EB215E10-138C-4C17-A1D4-8D1BE3170B58}"/>
              </a:ext>
            </a:extLst>
          </p:cNvPr>
          <p:cNvSpPr/>
          <p:nvPr/>
        </p:nvSpPr>
        <p:spPr>
          <a:xfrm rot="16200000">
            <a:off x="4484019" y="-2060321"/>
            <a:ext cx="1203905" cy="8197947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2091270" y="1678654"/>
            <a:ext cx="5494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Material Component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645422E-0EFF-462C-9BE8-5B195A767103}"/>
              </a:ext>
            </a:extLst>
          </p:cNvPr>
          <p:cNvSpPr/>
          <p:nvPr/>
        </p:nvSpPr>
        <p:spPr>
          <a:xfrm>
            <a:off x="3182371" y="6660108"/>
            <a:ext cx="9009629" cy="19789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C0470A-EE79-4BA7-BA70-004AD10391C1}"/>
              </a:ext>
            </a:extLst>
          </p:cNvPr>
          <p:cNvSpPr txBox="1"/>
          <p:nvPr/>
        </p:nvSpPr>
        <p:spPr>
          <a:xfrm>
            <a:off x="3802027" y="6321554"/>
            <a:ext cx="7770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Roboto Light"/>
              </a:rPr>
              <a:t>Ivan Palmieri – Fabio </a:t>
            </a:r>
            <a:r>
              <a:rPr lang="it-IT" sz="1600" err="1">
                <a:latin typeface="Roboto Light"/>
              </a:rPr>
              <a:t>Buracchi</a:t>
            </a:r>
            <a:r>
              <a:rPr lang="it-IT" sz="1600">
                <a:latin typeface="Roboto Light"/>
              </a:rPr>
              <a:t> – Alessio Torroni – Purificato Marco - Danilo D’amico</a:t>
            </a:r>
          </a:p>
        </p:txBody>
      </p:sp>
      <p:pic>
        <p:nvPicPr>
          <p:cNvPr id="11" name="Immagine 10" descr="Immagine che contiene guardando, scuro, sedendo, orologio&#10;&#10;Descrizione generata automaticamente">
            <a:extLst>
              <a:ext uri="{FF2B5EF4-FFF2-40B4-BE49-F238E27FC236}">
                <a16:creationId xmlns:a16="http://schemas.microsoft.com/office/drawing/2014/main" id="{305AC3A2-C485-4C96-A573-EFE8B1BD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429" y="91440"/>
            <a:ext cx="1088571" cy="10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Banners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2EC5DE2-7DC4-4F95-B37D-38574EA186C1}"/>
              </a:ext>
            </a:extLst>
          </p:cNvPr>
          <p:cNvGrpSpPr/>
          <p:nvPr/>
        </p:nvGrpSpPr>
        <p:grpSpPr>
          <a:xfrm>
            <a:off x="526941" y="2191025"/>
            <a:ext cx="4684441" cy="3494088"/>
            <a:chOff x="908584" y="2336687"/>
            <a:chExt cx="4198994" cy="3105595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3105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3" y="2418828"/>
              <a:ext cx="3383885" cy="409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Contenuto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089174" y="2943589"/>
              <a:ext cx="3775165" cy="2256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Sono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persistenti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e non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modali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,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consentendo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all'utente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di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ignorarli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o di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interagire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con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loro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in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qualsiasi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momento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.</a:t>
              </a:r>
            </a:p>
            <a:p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Dovrebbe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essere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mostrato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un solo banner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alla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volta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.  </a:t>
              </a:r>
            </a:p>
            <a:p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 banner possono integrare il loro messaggio usando un'illustrazione di supporto.</a:t>
              </a:r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D629845-ED51-4D76-9C33-1AFE92EA07C8}"/>
              </a:ext>
            </a:extLst>
          </p:cNvPr>
          <p:cNvGrpSpPr/>
          <p:nvPr/>
        </p:nvGrpSpPr>
        <p:grpSpPr>
          <a:xfrm>
            <a:off x="2487388" y="5325180"/>
            <a:ext cx="693652" cy="719866"/>
            <a:chOff x="2661255" y="5212381"/>
            <a:chExt cx="693652" cy="719866"/>
          </a:xfrm>
        </p:grpSpPr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12381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383121"/>
              <a:ext cx="378385" cy="378385"/>
            </a:xfrm>
            <a:prstGeom prst="rect">
              <a:avLst/>
            </a:prstGeom>
          </p:spPr>
        </p:pic>
      </p:grpSp>
      <p:pic>
        <p:nvPicPr>
          <p:cNvPr id="14" name="Immagine 13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F0E0EFBB-AC6F-4CB5-9A59-471777A69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07" y="1941286"/>
            <a:ext cx="2441038" cy="4343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 descr="Immagine che contiene cibo&#10;&#10;Descrizione generata automaticamente">
            <a:extLst>
              <a:ext uri="{FF2B5EF4-FFF2-40B4-BE49-F238E27FC236}">
                <a16:creationId xmlns:a16="http://schemas.microsoft.com/office/drawing/2014/main" id="{A0611842-B345-4B23-82CB-017D3924A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14" y="2606395"/>
            <a:ext cx="2356852" cy="2086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5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Banners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F9D921-8C10-4462-AF0E-ACC2D7033E12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424197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Bottom navigation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2932549" y="2529662"/>
            <a:ext cx="3565965" cy="2709372"/>
            <a:chOff x="3000100" y="2529662"/>
            <a:chExt cx="2762840" cy="2709372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10" y="2529662"/>
              <a:ext cx="2537942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00100" y="2617896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236263" y="3154394"/>
              <a:ext cx="233413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La bottom 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navigation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è una barra posta inferiormente nell’interfaccia dell’applicazione che consente lo spostamento tra le facciate principali in 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un'app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.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4435544" y="4900393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1C2FEA1-E0A5-49AA-98A5-E6BCEAA6D058}"/>
              </a:ext>
            </a:extLst>
          </p:cNvPr>
          <p:cNvGrpSpPr/>
          <p:nvPr/>
        </p:nvGrpSpPr>
        <p:grpSpPr>
          <a:xfrm>
            <a:off x="6615532" y="2216959"/>
            <a:ext cx="4485688" cy="3713578"/>
            <a:chOff x="6096000" y="2325016"/>
            <a:chExt cx="5136106" cy="3713578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80" y="2325016"/>
              <a:ext cx="5075226" cy="3713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367583"/>
              <a:ext cx="5075226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Contenuto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3" y="2870732"/>
              <a:ext cx="4685499" cy="3093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Le barre di navigazione inferiori visualizzano da tre a cinque destinazioni nella parte inferiore di una schermata. 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Ogni destinazione è rappresentata da un'icona e un'etichetta di testo opzionale che la descrive. 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Quando viene toccata un'icona di navigazione in basso, l'utente viene portato alla destinazione di navigazione di livello superiore associata a quell'icona.</a:t>
              </a: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 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12F6332-8BBA-4659-9B8D-1CA688CC1490}"/>
              </a:ext>
            </a:extLst>
          </p:cNvPr>
          <p:cNvGrpSpPr/>
          <p:nvPr/>
        </p:nvGrpSpPr>
        <p:grpSpPr>
          <a:xfrm>
            <a:off x="8484965" y="5666665"/>
            <a:ext cx="693652" cy="719865"/>
            <a:chOff x="8347665" y="5577675"/>
            <a:chExt cx="693652" cy="719865"/>
          </a:xfrm>
        </p:grpSpPr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525A426-84F8-45AD-BE75-1153884AD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" y="2381534"/>
            <a:ext cx="2029008" cy="36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3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Bottom navigation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2EC5DE2-7DC4-4F95-B37D-38574EA186C1}"/>
              </a:ext>
            </a:extLst>
          </p:cNvPr>
          <p:cNvGrpSpPr/>
          <p:nvPr/>
        </p:nvGrpSpPr>
        <p:grpSpPr>
          <a:xfrm>
            <a:off x="1195967" y="2154221"/>
            <a:ext cx="5523775" cy="4109494"/>
            <a:chOff x="908584" y="2336687"/>
            <a:chExt cx="4198994" cy="410949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4109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4" y="2423776"/>
              <a:ext cx="3383885" cy="461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089175" y="2972082"/>
              <a:ext cx="3775165" cy="3277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La navigazione inferiore deve essere utilizzata: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Quando si hanno destinazioni di livello superiore che devono essere accessibili da qualsiasi punto dell'app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Per dare da tre a cinque destinazioni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Solo per dispositivi mobili o tablet</a:t>
              </a:r>
            </a:p>
            <a:p>
              <a:endPara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La navigazione inferiore non deve essere utilizzata per: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 Singole attività, come la visualizzazione di un'unica e-mail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 Preferenze o impostazioni dell'utente.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D629845-ED51-4D76-9C33-1AFE92EA07C8}"/>
              </a:ext>
            </a:extLst>
          </p:cNvPr>
          <p:cNvGrpSpPr/>
          <p:nvPr/>
        </p:nvGrpSpPr>
        <p:grpSpPr>
          <a:xfrm>
            <a:off x="3569820" y="5908039"/>
            <a:ext cx="693652" cy="719866"/>
            <a:chOff x="2661255" y="5212381"/>
            <a:chExt cx="693652" cy="719866"/>
          </a:xfrm>
        </p:grpSpPr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12381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383121"/>
              <a:ext cx="378385" cy="378385"/>
            </a:xfrm>
            <a:prstGeom prst="rect">
              <a:avLst/>
            </a:prstGeom>
          </p:spPr>
        </p:pic>
      </p:grp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B53BB4C-E250-42D0-B0A8-CE98E731E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74" y="1893760"/>
            <a:ext cx="2787881" cy="45634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Bottom navigation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7"/>
            <a:ext cx="9841053" cy="4492255"/>
            <a:chOff x="872440" y="2072318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478507" y="2826103"/>
              <a:ext cx="776557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/>
            </a:p>
            <a:p>
              <a:r>
                <a:rPr lang="it-IT" sz="1200">
                  <a:solidFill>
                    <a:schemeClr val="accent6">
                      <a:lumMod val="50000"/>
                    </a:schemeClr>
                  </a:solidFill>
                </a:rPr>
                <a:t>&lt;com.google.android.material.bottomnavigation.BottomNavigationView  </a:t>
              </a:r>
            </a:p>
            <a:p>
              <a:r>
                <a:rPr lang="it-IT" sz="1200"/>
                <a:t>        </a:t>
              </a:r>
              <a:r>
                <a:rPr lang="it-IT" sz="1200" err="1"/>
                <a:t>android:id</a:t>
              </a:r>
              <a:r>
                <a:rPr lang="it-IT" sz="1200"/>
                <a:t>="@+id/</a:t>
              </a:r>
              <a:r>
                <a:rPr lang="it-IT" sz="1200" err="1"/>
                <a:t>bottom_navigation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style="@style/</a:t>
              </a:r>
              <a:r>
                <a:rPr lang="it-IT" sz="1200" err="1"/>
                <a:t>Widget.MaterialComponents.BottomNavigationView.Colored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</a:t>
              </a:r>
              <a:r>
                <a:rPr lang="it-IT" sz="1200" err="1"/>
                <a:t>android:layout_width</a:t>
              </a:r>
              <a:r>
                <a:rPr lang="it-IT" sz="1200"/>
                <a:t>="</a:t>
              </a:r>
              <a:r>
                <a:rPr lang="it-IT" sz="1200" err="1"/>
                <a:t>match_parent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</a:t>
              </a:r>
              <a:r>
                <a:rPr lang="it-IT" sz="1200" err="1"/>
                <a:t>android:layout_height</a:t>
              </a:r>
              <a:r>
                <a:rPr lang="it-IT" sz="1200"/>
                <a:t>="@</a:t>
              </a:r>
              <a:r>
                <a:rPr lang="it-IT" sz="1200" err="1"/>
                <a:t>dimen</a:t>
              </a:r>
              <a:r>
                <a:rPr lang="it-IT" sz="1200"/>
                <a:t>/</a:t>
              </a:r>
              <a:r>
                <a:rPr lang="it-IT" sz="1200" err="1"/>
                <a:t>card_height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</a:t>
              </a:r>
              <a:r>
                <a:rPr lang="it-IT" sz="1200" err="1"/>
                <a:t>android:layout_gravity</a:t>
              </a:r>
              <a:r>
                <a:rPr lang="it-IT" sz="1200"/>
                <a:t>="bottom"  </a:t>
              </a:r>
            </a:p>
            <a:p>
              <a:r>
                <a:rPr lang="it-IT" sz="1200"/>
                <a:t>        </a:t>
              </a:r>
              <a:r>
                <a:rPr lang="it-IT" sz="1200" err="1"/>
                <a:t>android:layout_marginTop</a:t>
              </a:r>
              <a:r>
                <a:rPr lang="it-IT" sz="1200"/>
                <a:t>="@</a:t>
              </a:r>
              <a:r>
                <a:rPr lang="it-IT" sz="1200" err="1"/>
                <a:t>dimen</a:t>
              </a:r>
              <a:r>
                <a:rPr lang="it-IT" sz="1200"/>
                <a:t>/</a:t>
              </a:r>
              <a:r>
                <a:rPr lang="it-IT" sz="1200" err="1"/>
                <a:t>margin_medium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    </a:t>
              </a:r>
              <a:r>
                <a:rPr lang="it-IT" sz="1200" err="1"/>
                <a:t>app:menu</a:t>
              </a:r>
              <a:r>
                <a:rPr lang="it-IT" sz="1200"/>
                <a:t>="@menu/</a:t>
              </a:r>
              <a:r>
                <a:rPr lang="it-IT" sz="1200" err="1"/>
                <a:t>menu_bottom_navigation</a:t>
              </a:r>
              <a:r>
                <a:rPr lang="it-IT" sz="1200"/>
                <a:t>" /&gt;  </a:t>
              </a:r>
            </a:p>
            <a:p>
              <a:endParaRPr lang="it-IT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64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Buttons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5" y="1848288"/>
            <a:ext cx="3012639" cy="4754491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1C2FEA1-E0A5-49AA-98A5-E6BCEAA6D058}"/>
              </a:ext>
            </a:extLst>
          </p:cNvPr>
          <p:cNvGrpSpPr/>
          <p:nvPr/>
        </p:nvGrpSpPr>
        <p:grpSpPr>
          <a:xfrm>
            <a:off x="4311968" y="2521711"/>
            <a:ext cx="5392607" cy="3284732"/>
            <a:chOff x="6018519" y="2325015"/>
            <a:chExt cx="5213587" cy="30200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5"/>
              <a:ext cx="5075227" cy="3020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18519" y="2410675"/>
              <a:ext cx="5075227" cy="39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2835301"/>
              <a:ext cx="4685499" cy="2221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I pulsanti consentono agli utenti di eseguire azioni e fare scelte con un solo tocco. 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I pulsanti comunicano le azioni che gli utenti possono intraprendere. 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In genere sono posizionati nell'interfaccia utente, in luoghi come: finestre di dialogo, finestre modali, moduli, schede, barre degli strumenti.</a:t>
              </a: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12F6332-8BBA-4659-9B8D-1CA688CC1490}"/>
              </a:ext>
            </a:extLst>
          </p:cNvPr>
          <p:cNvGrpSpPr/>
          <p:nvPr/>
        </p:nvGrpSpPr>
        <p:grpSpPr>
          <a:xfrm>
            <a:off x="6733000" y="5446510"/>
            <a:ext cx="693652" cy="719865"/>
            <a:chOff x="8347665" y="5577675"/>
            <a:chExt cx="693652" cy="719865"/>
          </a:xfrm>
        </p:grpSpPr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0F5D4A2-F432-41F2-8F20-C7143F210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82" y="2309699"/>
            <a:ext cx="2046111" cy="36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Buttons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20" name="Immagine 1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0940E8C-43B2-49D0-B414-00562CACCB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2646" y="4084793"/>
            <a:ext cx="2379380" cy="2405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 descr="Immagine che contiene fotografia, mostrando, diverso, articoli&#10;&#10;Descrizione generata automaticamente">
            <a:extLst>
              <a:ext uri="{FF2B5EF4-FFF2-40B4-BE49-F238E27FC236}">
                <a16:creationId xmlns:a16="http://schemas.microsoft.com/office/drawing/2014/main" id="{94891EF4-D917-41CA-8A8B-B4A27E27A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5" b="16958"/>
          <a:stretch/>
        </p:blipFill>
        <p:spPr>
          <a:xfrm>
            <a:off x="666206" y="2018211"/>
            <a:ext cx="2820314" cy="2821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342B406-DA1B-43FE-A7BF-4A94E99C84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408" y="2018211"/>
            <a:ext cx="3427902" cy="1855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 descr="Immagine che contiene screenshot, albero, uccello, fiore&#10;&#10;Descrizione generata automaticamente">
            <a:extLst>
              <a:ext uri="{FF2B5EF4-FFF2-40B4-BE49-F238E27FC236}">
                <a16:creationId xmlns:a16="http://schemas.microsoft.com/office/drawing/2014/main" id="{85DED996-D821-4613-8B93-8D71DD9F1D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8022" y="4427781"/>
            <a:ext cx="4480561" cy="1322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26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Buttons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7"/>
            <a:ext cx="9841053" cy="4492255"/>
            <a:chOff x="872440" y="2072318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036415" y="2198866"/>
              <a:ext cx="6380259" cy="398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&lt;Button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android:id</a:t>
              </a:r>
              <a:r>
                <a:rPr lang="it-IT" sz="1100"/>
                <a:t>="@+id/</a:t>
              </a:r>
              <a:r>
                <a:rPr lang="it-IT" sz="1100" err="1"/>
                <a:t>containedButton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android:gravity</a:t>
              </a:r>
              <a:r>
                <a:rPr lang="it-IT" sz="1100"/>
                <a:t>="center"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android:text</a:t>
              </a:r>
              <a:r>
                <a:rPr lang="it-IT" sz="1100"/>
                <a:t>="@</a:t>
              </a:r>
              <a:r>
                <a:rPr lang="it-IT" sz="1100" err="1"/>
                <a:t>string</a:t>
              </a:r>
              <a:r>
                <a:rPr lang="it-IT" sz="1100"/>
                <a:t>/</a:t>
              </a:r>
              <a:r>
                <a:rPr lang="it-IT" sz="1100" err="1"/>
                <a:t>button_contained_button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app:layout_constraintBottom_toBottomOf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app:layout_constraintEnd_toEndOf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app:layout_constraintStart_toStartOf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app:layout_constraintTop_toBottomOf</a:t>
              </a:r>
              <a:r>
                <a:rPr lang="it-IT" sz="1100"/>
                <a:t>="@+id/</a:t>
              </a:r>
              <a:r>
                <a:rPr lang="it-IT" sz="1100" err="1"/>
                <a:t>text_view_button</a:t>
              </a:r>
              <a:r>
                <a:rPr lang="it-IT" sz="1100"/>
                <a:t>" /&gt;  </a:t>
              </a:r>
            </a:p>
            <a:p>
              <a:endParaRPr lang="it-IT" sz="1100"/>
            </a:p>
            <a:p>
              <a:r>
                <a:rPr lang="it-IT" sz="1100">
                  <a:solidFill>
                    <a:schemeClr val="bg1">
                      <a:lumMod val="65000"/>
                    </a:schemeClr>
                  </a:solidFill>
                </a:rPr>
                <a:t>&lt;! -- </a:t>
              </a:r>
              <a:r>
                <a:rPr lang="it-IT" sz="1100" err="1">
                  <a:solidFill>
                    <a:schemeClr val="bg1">
                      <a:lumMod val="65000"/>
                    </a:schemeClr>
                  </a:solidFill>
                </a:rPr>
                <a:t>Toggle</a:t>
              </a:r>
              <a:r>
                <a:rPr lang="it-IT" sz="1100">
                  <a:solidFill>
                    <a:schemeClr val="bg1">
                      <a:lumMod val="65000"/>
                    </a:schemeClr>
                  </a:solidFill>
                </a:rPr>
                <a:t> Button </a:t>
              </a:r>
              <a:r>
                <a:rPr lang="it-IT" sz="1100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--&gt;</a:t>
              </a:r>
              <a:endParaRPr lang="it-IT" sz="110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it-IT" sz="1100"/>
            </a:p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com.google.android.material.button.MaterialButtonToggleGroup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android:id</a:t>
              </a:r>
              <a:r>
                <a:rPr lang="it-IT" sz="1100"/>
                <a:t>="@+id/</a:t>
              </a:r>
              <a:r>
                <a:rPr lang="it-IT" sz="1100" err="1"/>
                <a:t>toggleButton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android:gravity</a:t>
              </a:r>
              <a:r>
                <a:rPr lang="it-IT" sz="1100"/>
                <a:t>="center"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app:layout_constraintBottom_toBottomOf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app:layout_constraintEnd_toEndOf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app:layout_constraintHorizontal_bias</a:t>
              </a:r>
              <a:r>
                <a:rPr lang="it-IT" sz="1100"/>
                <a:t>="0.5"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app:layout_constraintStart_toStartOf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app:layout_constraintTop_toBottomOf</a:t>
              </a:r>
              <a:r>
                <a:rPr lang="it-IT" sz="1100"/>
                <a:t>="@+id/</a:t>
              </a:r>
              <a:r>
                <a:rPr lang="it-IT" sz="1100" err="1"/>
                <a:t>text_view_toggle</a:t>
              </a:r>
              <a:r>
                <a:rPr lang="it-IT" sz="1100"/>
                <a:t>"&gt;  </a:t>
              </a:r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CEAD180-4402-4490-8A11-95CF66A80B59}"/>
              </a:ext>
            </a:extLst>
          </p:cNvPr>
          <p:cNvSpPr txBox="1"/>
          <p:nvPr/>
        </p:nvSpPr>
        <p:spPr>
          <a:xfrm>
            <a:off x="6038457" y="2311216"/>
            <a:ext cx="468956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/>
              <a:t>                   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&lt;Button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android:id</a:t>
            </a:r>
            <a:r>
              <a:rPr lang="it-IT" sz="1100"/>
              <a:t>="@+id/button1"  </a:t>
            </a:r>
          </a:p>
          <a:p>
            <a:r>
              <a:rPr lang="it-IT" sz="1100"/>
              <a:t>                        style="@style/</a:t>
            </a:r>
            <a:r>
              <a:rPr lang="it-IT" sz="1100" err="1"/>
              <a:t>Widget.App.Button.OutlinedButton.IconOnly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match_parent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app:icon</a:t>
            </a:r>
            <a:r>
              <a:rPr lang="it-IT" sz="1100"/>
              <a:t>="@</a:t>
            </a:r>
            <a:r>
              <a:rPr lang="it-IT" sz="1100" err="1"/>
              <a:t>drawable</a:t>
            </a:r>
            <a:r>
              <a:rPr lang="it-IT" sz="1100"/>
              <a:t>/ic_format_italic_24dp" /&gt;  </a:t>
            </a:r>
          </a:p>
          <a:p>
            <a:r>
              <a:rPr lang="it-IT" sz="1100"/>
              <a:t>  </a:t>
            </a:r>
          </a:p>
          <a:p>
            <a:r>
              <a:rPr lang="it-IT" sz="1100"/>
              <a:t>                    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&lt;Button </a:t>
            </a:r>
            <a:r>
              <a:rPr lang="it-IT" sz="1100"/>
              <a:t>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android:id</a:t>
            </a:r>
            <a:r>
              <a:rPr lang="it-IT" sz="1100"/>
              <a:t>="@+id/button2"  </a:t>
            </a:r>
          </a:p>
          <a:p>
            <a:r>
              <a:rPr lang="it-IT" sz="1100"/>
              <a:t>                        style="@style/</a:t>
            </a:r>
            <a:r>
              <a:rPr lang="it-IT" sz="1100" err="1"/>
              <a:t>Widget.App.Button.OutlinedButton.IconOnly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match_parent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app:icon</a:t>
            </a:r>
            <a:r>
              <a:rPr lang="it-IT" sz="1100"/>
              <a:t>="@</a:t>
            </a:r>
            <a:r>
              <a:rPr lang="it-IT" sz="1100" err="1"/>
              <a:t>drawable</a:t>
            </a:r>
            <a:r>
              <a:rPr lang="it-IT" sz="1100"/>
              <a:t>/ic_format_bold_24dp" /&gt;  </a:t>
            </a:r>
          </a:p>
          <a:p>
            <a:r>
              <a:rPr lang="it-IT" sz="1100"/>
              <a:t>  </a:t>
            </a:r>
          </a:p>
          <a:p>
            <a:r>
              <a:rPr lang="it-IT" sz="1100"/>
              <a:t>                   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&lt;Button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android:id</a:t>
            </a:r>
            <a:r>
              <a:rPr lang="it-IT" sz="1100"/>
              <a:t>="@+id/button3"  </a:t>
            </a:r>
          </a:p>
          <a:p>
            <a:r>
              <a:rPr lang="it-IT" sz="1100"/>
              <a:t>                        style="@style/</a:t>
            </a:r>
            <a:r>
              <a:rPr lang="it-IT" sz="1100" err="1"/>
              <a:t>Widget.App.Button.OutlinedButton.IconOnly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match_parent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app:icon</a:t>
            </a:r>
            <a:r>
              <a:rPr lang="it-IT" sz="1100"/>
              <a:t>="@</a:t>
            </a:r>
            <a:r>
              <a:rPr lang="it-IT" sz="1100" err="1"/>
              <a:t>drawable</a:t>
            </a:r>
            <a:r>
              <a:rPr lang="it-IT" sz="1100"/>
              <a:t>/ic_format_underlined_24dp" /&gt;  </a:t>
            </a:r>
          </a:p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&lt;/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com.google.android.material.button.MaterialButtonToggleGroup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&gt;  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4D6D281A-12B0-423D-8014-D5E3876F0251}"/>
              </a:ext>
            </a:extLst>
          </p:cNvPr>
          <p:cNvCxnSpPr>
            <a:cxnSpLocks/>
          </p:cNvCxnSpPr>
          <p:nvPr/>
        </p:nvCxnSpPr>
        <p:spPr>
          <a:xfrm>
            <a:off x="5899279" y="2311216"/>
            <a:ext cx="0" cy="402480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58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Floating action button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42" y="1873659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4715396" y="2560054"/>
            <a:ext cx="5243688" cy="3204932"/>
            <a:chOff x="3103477" y="2529662"/>
            <a:chExt cx="2832411" cy="3204932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0" cy="3204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103477" y="2603108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269801" y="3104329"/>
              <a:ext cx="2542607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Il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Floating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Action Button, denominato FAB, è un bottone a cui vengono associate le azioni principali dell’applicazione.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Proprio per la sua importanza non è un componente di posizione statica, ma bensì rispetto allo scorrimento dello schermo, rimane sempre visibile all’utente in una determinata posizione al disopra del livello dell’applicazione stessa.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7116361" y="5463083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357E53F-5043-49EE-AC51-D1813E744A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92" y="2369062"/>
            <a:ext cx="2019262" cy="35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Floating action button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29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2EC5DE2-7DC4-4F95-B37D-38574EA186C1}"/>
              </a:ext>
            </a:extLst>
          </p:cNvPr>
          <p:cNvGrpSpPr/>
          <p:nvPr/>
        </p:nvGrpSpPr>
        <p:grpSpPr>
          <a:xfrm>
            <a:off x="686830" y="2191653"/>
            <a:ext cx="4643130" cy="3612436"/>
            <a:chOff x="908584" y="2336686"/>
            <a:chExt cx="4198994" cy="3612436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6"/>
              <a:ext cx="4198994" cy="36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5" y="2502765"/>
              <a:ext cx="3383885" cy="4444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1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 sz="21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089176" y="3121677"/>
              <a:ext cx="387471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Per non sminuire l’importanza delle azioni relative al FAB, ne vanno inseriti massimo due a schermata, e devono avere il medesimo livello d’importanza.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Al FAB devono essere associate solo azioni importanti ma allo stesso tempo positive, come la creazione, aggiunta oppure la preferenza.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D629845-ED51-4D76-9C33-1AFE92EA07C8}"/>
              </a:ext>
            </a:extLst>
          </p:cNvPr>
          <p:cNvGrpSpPr/>
          <p:nvPr/>
        </p:nvGrpSpPr>
        <p:grpSpPr>
          <a:xfrm>
            <a:off x="2681971" y="5519051"/>
            <a:ext cx="693652" cy="719866"/>
            <a:chOff x="2661255" y="5212381"/>
            <a:chExt cx="693652" cy="719866"/>
          </a:xfrm>
        </p:grpSpPr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12381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383121"/>
              <a:ext cx="378385" cy="378385"/>
            </a:xfrm>
            <a:prstGeom prst="rect">
              <a:avLst/>
            </a:prstGeom>
          </p:spPr>
        </p:pic>
      </p:grpSp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8A71095-68B2-46C1-9C33-8E97A49961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68" y="2037805"/>
            <a:ext cx="2543319" cy="4381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8F95D91-2B5D-4D5F-8B02-2F9B4F8D28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95" y="2037805"/>
            <a:ext cx="2543319" cy="43819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80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863554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9217112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9811425" cy="6858000"/>
          </a:xfrm>
          <a:prstGeom prst="homePlate">
            <a:avLst>
              <a:gd name="adj" fmla="val 33396"/>
            </a:avLst>
          </a:prstGeom>
          <a:solidFill>
            <a:schemeClr val="accent6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9785554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1" y="0"/>
            <a:ext cx="9588137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03770" y="1797391"/>
            <a:ext cx="80318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latin typeface="Roboto Light"/>
              </a:rPr>
              <a:t>Material Components for Android help developers execute Material Design. Developed by a core team of engineers and UX designers at Google, these components enable a reliable development workflow to build beautiful and functional Android apps.</a:t>
            </a:r>
            <a:br>
              <a:rPr lang="en-US" sz="2100">
                <a:solidFill>
                  <a:schemeClr val="bg1"/>
                </a:solidFill>
                <a:latin typeface="Roboto Light"/>
              </a:rPr>
            </a:br>
            <a:br>
              <a:rPr lang="en-US" sz="2100">
                <a:solidFill>
                  <a:schemeClr val="bg1"/>
                </a:solidFill>
                <a:latin typeface="Roboto Light"/>
              </a:rPr>
            </a:br>
            <a:r>
              <a:rPr lang="en-US" sz="2100">
                <a:solidFill>
                  <a:schemeClr val="bg1"/>
                </a:solidFill>
                <a:latin typeface="Roboto Light"/>
              </a:rPr>
              <a:t>Material Components for Android is a drop-in replacement for Android's Design Support Library.</a:t>
            </a:r>
            <a:endParaRPr lang="en-US" sz="2100">
              <a:solidFill>
                <a:schemeClr val="bg1"/>
              </a:solidFill>
              <a:latin typeface="Roboto Light"/>
              <a:ea typeface="Roboto Thin" charset="0"/>
              <a:cs typeface="Roboto Thin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D0B8AF-FB06-4B75-BE07-1729B77A3956}"/>
              </a:ext>
            </a:extLst>
          </p:cNvPr>
          <p:cNvSpPr txBox="1"/>
          <p:nvPr/>
        </p:nvSpPr>
        <p:spPr>
          <a:xfrm>
            <a:off x="281984" y="1208504"/>
            <a:ext cx="91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600" kern="1200">
                <a:solidFill>
                  <a:schemeClr val="bg1"/>
                </a:solidFill>
                <a:latin typeface="Roboto Light"/>
                <a:ea typeface="+mj-ea"/>
                <a:cs typeface="+mj-cs"/>
              </a:rPr>
              <a:t>“</a:t>
            </a:r>
            <a:endParaRPr lang="en-GB" sz="960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A705660-7D5E-40C8-853D-7D7314ED8A90}"/>
              </a:ext>
            </a:extLst>
          </p:cNvPr>
          <p:cNvSpPr txBox="1"/>
          <p:nvPr/>
        </p:nvSpPr>
        <p:spPr>
          <a:xfrm>
            <a:off x="7736986" y="4096863"/>
            <a:ext cx="91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600" kern="1200">
                <a:solidFill>
                  <a:schemeClr val="bg1"/>
                </a:solidFill>
                <a:latin typeface="Roboto Light"/>
                <a:ea typeface="+mj-ea"/>
                <a:cs typeface="+mj-cs"/>
              </a:rPr>
              <a:t>”</a:t>
            </a:r>
            <a:endParaRPr lang="en-GB" sz="960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CD614D5B-513C-4175-BD29-75BB1DB41700}"/>
              </a:ext>
            </a:extLst>
          </p:cNvPr>
          <p:cNvSpPr txBox="1">
            <a:spLocks/>
          </p:cNvSpPr>
          <p:nvPr/>
        </p:nvSpPr>
        <p:spPr>
          <a:xfrm>
            <a:off x="11743509" y="6270172"/>
            <a:ext cx="207149" cy="410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53794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Floating action button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7"/>
            <a:ext cx="9841053" cy="4492255"/>
            <a:chOff x="872440" y="2072318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478507" y="2697529"/>
              <a:ext cx="776557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/>
            </a:p>
            <a:p>
              <a:r>
                <a:rPr lang="it-IT" sz="1200">
                  <a:solidFill>
                    <a:schemeClr val="accent6">
                      <a:lumMod val="50000"/>
                    </a:schemeClr>
                  </a:solidFill>
                </a:rPr>
                <a:t>&lt;com.google.android.material.floatingactionbutton.ExtendedFloatingActionButton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android:id</a:t>
              </a:r>
              <a:r>
                <a:rPr lang="it-IT" sz="1200"/>
                <a:t>="@+id/</a:t>
              </a:r>
              <a:r>
                <a:rPr lang="it-IT" sz="1200" err="1"/>
                <a:t>extended_fab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android:layout_width</a:t>
              </a:r>
              <a:r>
                <a:rPr lang="it-IT" sz="1200"/>
                <a:t>="</a:t>
              </a:r>
              <a:r>
                <a:rPr lang="it-IT" sz="1200" err="1"/>
                <a:t>wrap_content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android:layout_height</a:t>
              </a:r>
              <a:r>
                <a:rPr lang="it-IT" sz="1200"/>
                <a:t>="</a:t>
              </a:r>
              <a:r>
                <a:rPr lang="it-IT" sz="1200" err="1"/>
                <a:t>wrap_content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android:layout_margin</a:t>
              </a:r>
              <a:r>
                <a:rPr lang="it-IT" sz="1200"/>
                <a:t>="@</a:t>
              </a:r>
              <a:r>
                <a:rPr lang="it-IT" sz="1200" err="1"/>
                <a:t>dimen</a:t>
              </a:r>
              <a:r>
                <a:rPr lang="it-IT" sz="1200"/>
                <a:t>/</a:t>
              </a:r>
              <a:r>
                <a:rPr lang="it-IT" sz="1200" err="1"/>
                <a:t>margin_medium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android:layout_gravity</a:t>
              </a:r>
              <a:r>
                <a:rPr lang="it-IT" sz="1200"/>
                <a:t>="</a:t>
              </a:r>
              <a:r>
                <a:rPr lang="it-IT" sz="1200" err="1"/>
                <a:t>bottom|end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android:contentDescription</a:t>
              </a:r>
              <a:r>
                <a:rPr lang="it-IT" sz="1200"/>
                <a:t>="@</a:t>
              </a:r>
              <a:r>
                <a:rPr lang="it-IT" sz="1200" err="1"/>
                <a:t>string</a:t>
              </a:r>
              <a:r>
                <a:rPr lang="it-IT" sz="1200"/>
                <a:t>/</a:t>
              </a:r>
              <a:r>
                <a:rPr lang="it-IT" sz="1200" err="1"/>
                <a:t>fab_description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android:text</a:t>
              </a:r>
              <a:r>
                <a:rPr lang="it-IT" sz="1200"/>
                <a:t>="@</a:t>
              </a:r>
              <a:r>
                <a:rPr lang="it-IT" sz="1200" err="1"/>
                <a:t>string</a:t>
              </a:r>
              <a:r>
                <a:rPr lang="it-IT" sz="1200"/>
                <a:t>/</a:t>
              </a:r>
              <a:r>
                <a:rPr lang="it-IT" sz="1200" err="1"/>
                <a:t>fab_text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android:textColor</a:t>
              </a:r>
              <a:r>
                <a:rPr lang="it-IT" sz="1200"/>
                <a:t>="@color/</a:t>
              </a:r>
              <a:r>
                <a:rPr lang="it-IT" sz="1200" err="1"/>
                <a:t>fab_internal_color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app:icon</a:t>
              </a:r>
              <a:r>
                <a:rPr lang="it-IT" sz="1200"/>
                <a:t>="@</a:t>
              </a:r>
              <a:r>
                <a:rPr lang="it-IT" sz="1200" err="1"/>
                <a:t>drawable</a:t>
              </a:r>
              <a:r>
                <a:rPr lang="it-IT" sz="1200"/>
                <a:t>/ic_add_24dp"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app:iconTint</a:t>
              </a:r>
              <a:r>
                <a:rPr lang="it-IT" sz="1200"/>
                <a:t>="@color/</a:t>
              </a:r>
              <a:r>
                <a:rPr lang="it-IT" sz="1200" err="1"/>
                <a:t>fab_internal_color</a:t>
              </a:r>
              <a:r>
                <a:rPr lang="it-IT" sz="1200"/>
                <a:t>"  </a:t>
              </a:r>
            </a:p>
            <a:p>
              <a:r>
                <a:rPr lang="it-IT" sz="1200"/>
                <a:t>    </a:t>
              </a:r>
              <a:r>
                <a:rPr lang="it-IT" sz="1200" err="1"/>
                <a:t>app:backgroundTint</a:t>
              </a:r>
              <a:r>
                <a:rPr lang="it-IT" sz="1200"/>
                <a:t>="@color/</a:t>
              </a:r>
              <a:r>
                <a:rPr lang="it-IT" sz="1200" err="1"/>
                <a:t>colorPrimary</a:t>
              </a:r>
              <a:r>
                <a:rPr lang="it-IT" sz="1200"/>
                <a:t>"/&gt;  </a:t>
              </a:r>
            </a:p>
            <a:p>
              <a:endParaRPr lang="it-IT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38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Cards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5" y="1891917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3739932" y="2560078"/>
            <a:ext cx="3987772" cy="2564852"/>
            <a:chOff x="3142608" y="2529662"/>
            <a:chExt cx="2793281" cy="2564852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564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173049" y="2603123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245858" y="3104329"/>
              <a:ext cx="256655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 cards sono contenitori che visualizzano al loro interno informazioni e azioni relative ad un singolo argomento.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Al loro interno ci possono essere altri elementi come immagini, testi o bottoni.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5386993" y="4786289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31" name="Immagine 30" descr="Immagine che contiene torta, tavolo, cibo, piatto&#10;&#10;Descrizione generata automaticamente">
            <a:extLst>
              <a:ext uri="{FF2B5EF4-FFF2-40B4-BE49-F238E27FC236}">
                <a16:creationId xmlns:a16="http://schemas.microsoft.com/office/drawing/2014/main" id="{B9F3E9E2-5E80-4722-8865-DFAAD99577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6185" y="3429000"/>
            <a:ext cx="2704177" cy="2720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 descr="Immagine che contiene screenshot, frutta, cibo&#10;&#10;Descrizione generata automaticamente">
            <a:extLst>
              <a:ext uri="{FF2B5EF4-FFF2-40B4-BE49-F238E27FC236}">
                <a16:creationId xmlns:a16="http://schemas.microsoft.com/office/drawing/2014/main" id="{06A601DA-3C72-48D9-B466-08D6965078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65" y="2377198"/>
            <a:ext cx="2027361" cy="35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4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Cards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6CB6F93-1E7A-4731-AF4D-B1DEF2977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55" y="2054617"/>
            <a:ext cx="2381693" cy="4234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1E926E0-6C66-4C3C-9814-E0CE0A5F5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551" y="2054617"/>
            <a:ext cx="3267075" cy="3781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Immagine 28" descr="Immagine che contiene sedendo, interni, schermo, inpiedi&#10;&#10;Descrizione generata automaticamente">
            <a:extLst>
              <a:ext uri="{FF2B5EF4-FFF2-40B4-BE49-F238E27FC236}">
                <a16:creationId xmlns:a16="http://schemas.microsoft.com/office/drawing/2014/main" id="{D63375B3-4173-4986-A138-270205592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52" y="2054617"/>
            <a:ext cx="2381694" cy="4241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92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Cards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7"/>
            <a:ext cx="9841053" cy="4492255"/>
            <a:chOff x="872440" y="2072318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147126" y="2325592"/>
              <a:ext cx="4645840" cy="398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com.google.android.material.card.MaterialCardView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android:id</a:t>
              </a:r>
              <a:r>
                <a:rPr lang="it-IT" sz="1100"/>
                <a:t>="@+id/card"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match_parent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android:layout_margin</a:t>
              </a:r>
              <a:r>
                <a:rPr lang="it-IT" sz="1100"/>
                <a:t>="@</a:t>
              </a:r>
              <a:r>
                <a:rPr lang="it-IT" sz="1100" err="1"/>
                <a:t>dimen</a:t>
              </a:r>
              <a:r>
                <a:rPr lang="it-IT" sz="1100"/>
                <a:t>/</a:t>
              </a:r>
              <a:r>
                <a:rPr lang="it-IT" sz="1100" err="1"/>
                <a:t>margin_medium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app:layout_constraintBottom_toBottomOf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app:layout_constraintEnd_toEndOf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app:layout_constraintStart_toStartOf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app:layout_constraintTop_toTopOf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"&gt;  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                  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LinearLayout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100"/>
                <a:t>                      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match_parent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  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    </a:t>
              </a:r>
              <a:r>
                <a:rPr lang="it-IT" sz="1100" err="1"/>
                <a:t>android:orientation</a:t>
              </a:r>
              <a:r>
                <a:rPr lang="it-IT" sz="1100"/>
                <a:t>="</a:t>
              </a:r>
              <a:r>
                <a:rPr lang="it-IT" sz="1100" err="1"/>
                <a:t>vertical</a:t>
              </a:r>
              <a:r>
                <a:rPr lang="it-IT" sz="1100"/>
                <a:t>"&gt;  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>
                  <a:solidFill>
                    <a:schemeClr val="bg1">
                      <a:lumMod val="50000"/>
                    </a:schemeClr>
                  </a:solidFill>
                </a:rPr>
                <a:t>                        &lt;!-- Media --&gt;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                      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ImageView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100"/>
                <a:t>                          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match_parent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        </a:t>
              </a:r>
              <a:r>
                <a:rPr lang="it-IT" sz="1100" err="1"/>
                <a:t>android:layout_height</a:t>
              </a:r>
              <a:r>
                <a:rPr lang="it-IT" sz="1100"/>
                <a:t>="@</a:t>
              </a:r>
              <a:r>
                <a:rPr lang="it-IT" sz="1100" err="1"/>
                <a:t>dimen</a:t>
              </a:r>
              <a:r>
                <a:rPr lang="it-IT" sz="1100"/>
                <a:t>/</a:t>
              </a:r>
              <a:r>
                <a:rPr lang="it-IT" sz="1100" err="1"/>
                <a:t>banner_height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        </a:t>
              </a:r>
              <a:r>
                <a:rPr lang="it-IT" sz="1100" err="1"/>
                <a:t>android:contentDescription</a:t>
              </a:r>
              <a:r>
                <a:rPr lang="it-IT" sz="1100"/>
                <a:t>="Image"  </a:t>
              </a:r>
            </a:p>
            <a:p>
              <a:r>
                <a:rPr lang="it-IT" sz="1100"/>
                <a:t>                            </a:t>
              </a:r>
              <a:r>
                <a:rPr lang="it-IT" sz="1100" err="1"/>
                <a:t>android:scaleType</a:t>
              </a:r>
              <a:r>
                <a:rPr lang="it-IT" sz="1100"/>
                <a:t>="</a:t>
              </a:r>
              <a:r>
                <a:rPr lang="it-IT" sz="1100" err="1"/>
                <a:t>centerCrop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            </a:t>
              </a:r>
              <a:r>
                <a:rPr lang="it-IT" sz="1100" err="1"/>
                <a:t>app:srcCompat</a:t>
              </a:r>
              <a:r>
                <a:rPr lang="it-IT" sz="1100"/>
                <a:t>="@</a:t>
              </a:r>
              <a:r>
                <a:rPr lang="it-IT" sz="1100" err="1"/>
                <a:t>drawable</a:t>
              </a:r>
              <a:r>
                <a:rPr lang="it-IT" sz="1100"/>
                <a:t>/</a:t>
              </a:r>
              <a:r>
                <a:rPr lang="it-IT" sz="1100" err="1"/>
                <a:t>sample_card</a:t>
              </a:r>
              <a:r>
                <a:rPr lang="it-IT" sz="1100"/>
                <a:t>" /&gt;                      </a:t>
              </a:r>
              <a:endParaRPr lang="it-IT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B176DB-AF59-4102-B562-40FD307205E3}"/>
              </a:ext>
            </a:extLst>
          </p:cNvPr>
          <p:cNvSpPr txBox="1"/>
          <p:nvPr/>
        </p:nvSpPr>
        <p:spPr>
          <a:xfrm>
            <a:off x="5792966" y="2281745"/>
            <a:ext cx="4480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solidFill>
                  <a:schemeClr val="bg1">
                    <a:lumMod val="50000"/>
                  </a:schemeClr>
                </a:solidFill>
              </a:rPr>
              <a:t>                       &lt;!-- Title, </a:t>
            </a:r>
            <a:r>
              <a:rPr lang="it-IT" sz="1100" err="1">
                <a:solidFill>
                  <a:schemeClr val="bg1">
                    <a:lumMod val="50000"/>
                  </a:schemeClr>
                </a:solidFill>
              </a:rPr>
              <a:t>secondary</a:t>
            </a:r>
            <a:r>
              <a:rPr lang="it-IT" sz="1100">
                <a:solidFill>
                  <a:schemeClr val="bg1">
                    <a:lumMod val="50000"/>
                  </a:schemeClr>
                </a:solidFill>
              </a:rPr>
              <a:t> and </a:t>
            </a:r>
            <a:r>
              <a:rPr lang="it-IT" sz="1100" err="1">
                <a:solidFill>
                  <a:schemeClr val="bg1">
                    <a:lumMod val="50000"/>
                  </a:schemeClr>
                </a:solidFill>
              </a:rPr>
              <a:t>supporting</a:t>
            </a:r>
            <a:r>
              <a:rPr lang="it-IT" sz="1100">
                <a:solidFill>
                  <a:schemeClr val="bg1">
                    <a:lumMod val="50000"/>
                  </a:schemeClr>
                </a:solidFill>
              </a:rPr>
              <a:t> text --&gt;</a:t>
            </a:r>
          </a:p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                      &lt;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TextView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100"/>
              <a:t>                            </a:t>
            </a:r>
            <a:r>
              <a:rPr lang="it-IT" sz="1100" err="1"/>
              <a:t>android:id</a:t>
            </a:r>
            <a:r>
              <a:rPr lang="it-IT" sz="1100"/>
              <a:t>="@+id/</a:t>
            </a:r>
            <a:r>
              <a:rPr lang="it-IT" sz="1100" err="1"/>
              <a:t>text_view_span_sample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    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    </a:t>
            </a:r>
            <a:r>
              <a:rPr lang="it-IT" sz="1100" err="1"/>
              <a:t>android:paddingHorizontal</a:t>
            </a:r>
            <a:r>
              <a:rPr lang="it-IT" sz="1100"/>
              <a:t>="@</a:t>
            </a:r>
            <a:r>
              <a:rPr lang="it-IT" sz="1100" err="1"/>
              <a:t>dimen</a:t>
            </a:r>
            <a:r>
              <a:rPr lang="it-IT" sz="1100"/>
              <a:t>/</a:t>
            </a:r>
            <a:r>
              <a:rPr lang="it-IT" sz="1100" err="1"/>
              <a:t>margin_medium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    </a:t>
            </a:r>
            <a:r>
              <a:rPr lang="it-IT" sz="1100" err="1"/>
              <a:t>android:paddingTop</a:t>
            </a:r>
            <a:r>
              <a:rPr lang="it-IT" sz="1100"/>
              <a:t>="@</a:t>
            </a:r>
            <a:r>
              <a:rPr lang="it-IT" sz="1100" err="1"/>
              <a:t>dimen</a:t>
            </a:r>
            <a:r>
              <a:rPr lang="it-IT" sz="1100"/>
              <a:t>/</a:t>
            </a:r>
            <a:r>
              <a:rPr lang="it-IT" sz="1100" err="1"/>
              <a:t>margin_medium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    </a:t>
            </a:r>
            <a:r>
              <a:rPr lang="it-IT" sz="1100" err="1"/>
              <a:t>android:text</a:t>
            </a:r>
            <a:r>
              <a:rPr lang="it-IT" sz="1100"/>
              <a:t>="Card sample </a:t>
            </a:r>
            <a:r>
              <a:rPr lang="it-IT" sz="1100" err="1"/>
              <a:t>title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    </a:t>
            </a:r>
            <a:r>
              <a:rPr lang="it-IT" sz="1100" err="1"/>
              <a:t>tools:ignore</a:t>
            </a:r>
            <a:r>
              <a:rPr lang="it-IT" sz="1100"/>
              <a:t>="</a:t>
            </a:r>
            <a:r>
              <a:rPr lang="it-IT" sz="1100" err="1"/>
              <a:t>HardcodedText</a:t>
            </a:r>
            <a:r>
              <a:rPr lang="it-IT" sz="1100"/>
              <a:t>" /&gt;  </a:t>
            </a:r>
          </a:p>
          <a:p>
            <a:endParaRPr lang="it-IT" sz="1100"/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                  &lt;/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LinearLayout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&gt;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              &lt;/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com.google.android.material.card.MaterialCardView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&gt;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D7516C4-7F41-4CBC-A96A-A7459C2BBE62}"/>
              </a:ext>
            </a:extLst>
          </p:cNvPr>
          <p:cNvCxnSpPr>
            <a:cxnSpLocks/>
          </p:cNvCxnSpPr>
          <p:nvPr/>
        </p:nvCxnSpPr>
        <p:spPr>
          <a:xfrm>
            <a:off x="5686627" y="2234238"/>
            <a:ext cx="0" cy="402480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0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Chips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3" y="1770644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3424255" y="2518419"/>
            <a:ext cx="3319056" cy="1821162"/>
            <a:chOff x="3142608" y="2529662"/>
            <a:chExt cx="2793281" cy="1821162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182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142608" y="2587892"/>
              <a:ext cx="2793281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277003" y="3104329"/>
              <a:ext cx="25354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 chips sono elementi compatti che possono rappresentare un input, un attributo o un'azione.</a:t>
              </a:r>
            </a:p>
            <a:p>
              <a:pPr algn="ctr"/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4736957" y="4000940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1C2FEA1-E0A5-49AA-98A5-E6BCEAA6D058}"/>
              </a:ext>
            </a:extLst>
          </p:cNvPr>
          <p:cNvGrpSpPr/>
          <p:nvPr/>
        </p:nvGrpSpPr>
        <p:grpSpPr>
          <a:xfrm>
            <a:off x="7095300" y="3265996"/>
            <a:ext cx="3738013" cy="2207795"/>
            <a:chOff x="6486497" y="2343089"/>
            <a:chExt cx="4623955" cy="2092382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486497" y="2343089"/>
              <a:ext cx="4623955" cy="2092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486497" y="2431388"/>
              <a:ext cx="4623955" cy="405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987144" y="2925071"/>
              <a:ext cx="4123308" cy="1254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 chip consentono agli utenti di inserire informazioni, effettuare selezioni, filtrare contenuti o attivare azioni. </a:t>
              </a: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12F6332-8BBA-4659-9B8D-1CA688CC1490}"/>
              </a:ext>
            </a:extLst>
          </p:cNvPr>
          <p:cNvGrpSpPr/>
          <p:nvPr/>
        </p:nvGrpSpPr>
        <p:grpSpPr>
          <a:xfrm>
            <a:off x="8711207" y="5113858"/>
            <a:ext cx="693652" cy="719865"/>
            <a:chOff x="8347665" y="5577675"/>
            <a:chExt cx="693652" cy="719865"/>
          </a:xfrm>
        </p:grpSpPr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773E4FF-E5CD-4F80-A0CE-C9A90DA7ED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3" y="2235969"/>
            <a:ext cx="2038459" cy="36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Chips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58D07AE-A7D0-404E-A344-DD5973E6E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354" y="2278246"/>
            <a:ext cx="2792134" cy="25683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CD6CCD7-5275-47C9-8C0D-48BEAFD251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1588" y="3716382"/>
            <a:ext cx="2793360" cy="2614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D636BBC-6E33-4EB1-9005-BBDF7C5424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6370" y="2113188"/>
            <a:ext cx="3544287" cy="3206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87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Chips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7"/>
            <a:ext cx="9841053" cy="4492255"/>
            <a:chOff x="872440" y="2072318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223332" y="2312270"/>
              <a:ext cx="458025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com.google.android.material.chip.ChipGroup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pPr lvl="1"/>
              <a:r>
                <a:rPr lang="it-IT" sz="1100"/>
                <a:t>  </a:t>
              </a:r>
              <a:r>
                <a:rPr lang="it-IT" sz="1100" err="1"/>
                <a:t>android:id</a:t>
              </a:r>
              <a:r>
                <a:rPr lang="it-IT" sz="1100"/>
                <a:t>="@+id/</a:t>
              </a:r>
              <a:r>
                <a:rPr lang="it-IT" sz="1100" err="1"/>
                <a:t>chip_input_Group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</a:t>
              </a:r>
              <a:r>
                <a:rPr lang="it-IT" sz="1100" err="1"/>
                <a:t>android:paddingBottom</a:t>
              </a:r>
              <a:r>
                <a:rPr lang="it-IT" sz="1100"/>
                <a:t>="@</a:t>
              </a:r>
              <a:r>
                <a:rPr lang="it-IT" sz="1100" err="1"/>
                <a:t>dimen</a:t>
              </a:r>
              <a:r>
                <a:rPr lang="it-IT" sz="1100"/>
                <a:t>/</a:t>
              </a:r>
              <a:r>
                <a:rPr lang="it-IT" sz="1100" err="1"/>
                <a:t>margin_medium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</a:t>
              </a:r>
              <a:r>
                <a:rPr lang="it-IT" sz="1100" err="1"/>
                <a:t>app:layout_constraintBottom_toBottomOf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</a:t>
              </a:r>
              <a:r>
                <a:rPr lang="it-IT" sz="1100" err="1"/>
                <a:t>app:layout_constraintEnd_toEndOf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</a:t>
              </a:r>
              <a:r>
                <a:rPr lang="it-IT" sz="1100" err="1"/>
                <a:t>app:layout_constraintStart_toStartOf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</a:t>
              </a:r>
              <a:r>
                <a:rPr lang="it-IT" sz="1100" err="1"/>
                <a:t>app:layout_constraintTop_toBottomOf</a:t>
              </a:r>
              <a:r>
                <a:rPr lang="it-IT" sz="1100"/>
                <a:t>="@+id/</a:t>
              </a:r>
              <a:r>
                <a:rPr lang="it-IT" sz="1100" err="1"/>
                <a:t>text_view_input</a:t>
              </a:r>
              <a:r>
                <a:rPr lang="it-IT" sz="1100"/>
                <a:t>"&gt;  </a:t>
              </a:r>
            </a:p>
            <a:p>
              <a:pPr lvl="1"/>
              <a:r>
                <a:rPr lang="it-IT" sz="1100"/>
                <a:t>  </a:t>
              </a:r>
            </a:p>
            <a:p>
              <a:pPr lvl="1"/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com.google.android.material.chip.Chip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pPr lvl="1"/>
              <a:r>
                <a:rPr lang="it-IT" sz="1100"/>
                <a:t>      </a:t>
              </a:r>
              <a:r>
                <a:rPr lang="it-IT" sz="1100" err="1"/>
                <a:t>android:id</a:t>
              </a:r>
              <a:r>
                <a:rPr lang="it-IT" sz="1100"/>
                <a:t>="@+id/chip_input1"  </a:t>
              </a:r>
            </a:p>
            <a:p>
              <a:pPr lvl="1"/>
              <a:r>
                <a:rPr lang="it-IT" sz="1100"/>
                <a:t>      style="@style/</a:t>
              </a:r>
              <a:r>
                <a:rPr lang="it-IT" sz="1100" err="1"/>
                <a:t>Widget.MaterialComponents.Chip.Entry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  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  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    </a:t>
              </a:r>
              <a:r>
                <a:rPr lang="it-IT" sz="1100" err="1"/>
                <a:t>android:text</a:t>
              </a:r>
              <a:r>
                <a:rPr lang="it-IT" sz="1100"/>
                <a:t>="@</a:t>
              </a:r>
              <a:r>
                <a:rPr lang="it-IT" sz="1100" err="1"/>
                <a:t>string</a:t>
              </a:r>
              <a:r>
                <a:rPr lang="it-IT" sz="1100"/>
                <a:t>/chip_input1_text"  </a:t>
              </a:r>
            </a:p>
            <a:p>
              <a:pPr lvl="1"/>
              <a:r>
                <a:rPr lang="it-IT" sz="1100"/>
                <a:t>      </a:t>
              </a:r>
              <a:r>
                <a:rPr lang="it-IT" sz="1100" err="1"/>
                <a:t>app:chipIcon</a:t>
              </a:r>
              <a:r>
                <a:rPr lang="it-IT" sz="1100"/>
                <a:t>="@</a:t>
              </a:r>
              <a:r>
                <a:rPr lang="it-IT" sz="1100" err="1"/>
                <a:t>drawable</a:t>
              </a:r>
              <a:r>
                <a:rPr lang="it-IT" sz="1100"/>
                <a:t>/ic_place_24dp"  </a:t>
              </a:r>
            </a:p>
            <a:p>
              <a:pPr lvl="1"/>
              <a:r>
                <a:rPr lang="it-IT" sz="1100"/>
                <a:t>      </a:t>
              </a:r>
              <a:r>
                <a:rPr lang="it-IT" sz="1100" err="1"/>
                <a:t>app:chipIconTint</a:t>
              </a:r>
              <a:r>
                <a:rPr lang="it-IT" sz="1100"/>
                <a:t>="@color/</a:t>
              </a:r>
              <a:r>
                <a:rPr lang="it-IT" sz="1100" err="1"/>
                <a:t>colorPrimaryDark</a:t>
              </a:r>
              <a:r>
                <a:rPr lang="it-IT" sz="1100"/>
                <a:t>"/&gt;  </a:t>
              </a:r>
            </a:p>
            <a:p>
              <a:pPr lvl="1"/>
              <a:r>
                <a:rPr lang="it-IT" sz="1100"/>
                <a:t>  </a:t>
              </a:r>
            </a:p>
            <a:p>
              <a:pPr lvl="1"/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com.google.android.material.chip.Chip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pPr lvl="1"/>
              <a:r>
                <a:rPr lang="it-IT" sz="1100"/>
                <a:t>      </a:t>
              </a:r>
              <a:r>
                <a:rPr lang="it-IT" sz="1100" err="1"/>
                <a:t>android:id</a:t>
              </a:r>
              <a:r>
                <a:rPr lang="it-IT" sz="1100"/>
                <a:t>="@+id/chip_filter1"  </a:t>
              </a:r>
            </a:p>
            <a:p>
              <a:pPr lvl="1"/>
              <a:r>
                <a:rPr lang="it-IT" sz="1100"/>
                <a:t>      style="@style/</a:t>
              </a:r>
              <a:r>
                <a:rPr lang="it-IT" sz="1100" err="1"/>
                <a:t>Widget.MaterialComponents.Chip.Filter</a:t>
              </a:r>
              <a:r>
                <a:rPr lang="it-IT" sz="1100"/>
                <a:t>"  </a:t>
              </a:r>
            </a:p>
            <a:p>
              <a:pPr lvl="1"/>
              <a:r>
                <a:rPr lang="it-IT" sz="1100"/>
                <a:t>        </a:t>
              </a:r>
            </a:p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  <a:latin typeface="Inconsolata" panose="00000509000000000000" pitchFamily="49" charset="0"/>
                  <a:ea typeface="Inconsolata" panose="00000509000000000000" pitchFamily="49" charset="0"/>
                </a:rPr>
                <a:t>  </a:t>
              </a:r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26DA318-D4DF-4AB7-AEC0-31B8D4156314}"/>
              </a:ext>
            </a:extLst>
          </p:cNvPr>
          <p:cNvSpPr txBox="1"/>
          <p:nvPr/>
        </p:nvSpPr>
        <p:spPr>
          <a:xfrm>
            <a:off x="5991052" y="2273341"/>
            <a:ext cx="438352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pPr lvl="1"/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pPr lvl="1"/>
            <a:r>
              <a:rPr lang="it-IT" sz="1100" err="1"/>
              <a:t>android:text</a:t>
            </a:r>
            <a:r>
              <a:rPr lang="it-IT" sz="1100"/>
              <a:t>="@</a:t>
            </a:r>
            <a:r>
              <a:rPr lang="it-IT" sz="1100" err="1"/>
              <a:t>string</a:t>
            </a:r>
            <a:r>
              <a:rPr lang="it-IT" sz="1100"/>
              <a:t>/chip_filter1_text" /&gt;  </a:t>
            </a:r>
          </a:p>
          <a:p>
            <a:pPr lvl="1"/>
            <a:endParaRPr lang="it-IT" sz="1100"/>
          </a:p>
          <a:p>
            <a:pPr lvl="1"/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&lt;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com.google.android.material.chip.Chip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android:id</a:t>
            </a:r>
            <a:r>
              <a:rPr lang="it-IT" sz="1100"/>
              <a:t>="@+id/chip_action1"  </a:t>
            </a:r>
          </a:p>
          <a:p>
            <a:pPr lvl="1"/>
            <a:r>
              <a:rPr lang="it-IT" sz="1100"/>
              <a:t>      style="@style/</a:t>
            </a:r>
            <a:r>
              <a:rPr lang="it-IT" sz="1100" err="1"/>
              <a:t>Widget.MaterialComponents.Chip.Action</a:t>
            </a:r>
            <a:r>
              <a:rPr lang="it-IT" sz="1100"/>
              <a:t>"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android:text</a:t>
            </a:r>
            <a:r>
              <a:rPr lang="it-IT" sz="1100"/>
              <a:t>="@</a:t>
            </a:r>
            <a:r>
              <a:rPr lang="it-IT" sz="1100" err="1"/>
              <a:t>string</a:t>
            </a:r>
            <a:r>
              <a:rPr lang="it-IT" sz="1100"/>
              <a:t>/chip_action1_text"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app:chipIcon</a:t>
            </a:r>
            <a:r>
              <a:rPr lang="it-IT" sz="1100"/>
              <a:t>="@</a:t>
            </a:r>
            <a:r>
              <a:rPr lang="it-IT" sz="1100" err="1"/>
              <a:t>drawable</a:t>
            </a:r>
            <a:r>
              <a:rPr lang="it-IT" sz="1100"/>
              <a:t>/ic_lightbulb_24dp"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app:chipIconTint</a:t>
            </a:r>
            <a:r>
              <a:rPr lang="it-IT" sz="1100"/>
              <a:t>="@color/</a:t>
            </a:r>
            <a:r>
              <a:rPr lang="it-IT" sz="1100" err="1"/>
              <a:t>colorPrimaryDark</a:t>
            </a:r>
            <a:r>
              <a:rPr lang="it-IT" sz="1100"/>
              <a:t>"/&gt;  </a:t>
            </a:r>
          </a:p>
          <a:p>
            <a:pPr lvl="1"/>
            <a:r>
              <a:rPr lang="it-IT" sz="1100"/>
              <a:t>  </a:t>
            </a:r>
          </a:p>
          <a:p>
            <a:pPr lvl="1"/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&lt;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com.google.android.material.chip.Chip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android:id</a:t>
            </a:r>
            <a:r>
              <a:rPr lang="it-IT" sz="1100"/>
              <a:t>="@+id/chip_choice1"  </a:t>
            </a:r>
          </a:p>
          <a:p>
            <a:pPr lvl="1"/>
            <a:r>
              <a:rPr lang="it-IT" sz="1100"/>
              <a:t>      style="@style/</a:t>
            </a:r>
            <a:r>
              <a:rPr lang="it-IT" sz="1100" err="1"/>
              <a:t>Widget.MaterialComponents.Chip.Choice</a:t>
            </a:r>
            <a:r>
              <a:rPr lang="it-IT" sz="1100"/>
              <a:t>"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android:text</a:t>
            </a:r>
            <a:r>
              <a:rPr lang="it-IT" sz="1100"/>
              <a:t>="@</a:t>
            </a:r>
            <a:r>
              <a:rPr lang="it-IT" sz="1100" err="1"/>
              <a:t>string</a:t>
            </a:r>
            <a:r>
              <a:rPr lang="it-IT" sz="1100"/>
              <a:t>/chip_choice1_text"  </a:t>
            </a:r>
          </a:p>
          <a:p>
            <a:pPr lvl="1"/>
            <a:r>
              <a:rPr lang="it-IT" sz="1100"/>
              <a:t>      </a:t>
            </a:r>
            <a:r>
              <a:rPr lang="it-IT" sz="1100" err="1"/>
              <a:t>app:layout_constraintEnd_toStartOf</a:t>
            </a:r>
            <a:r>
              <a:rPr lang="it-IT" sz="1100"/>
              <a:t>="@+id/chip_choice2" /&gt;  </a:t>
            </a:r>
          </a:p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&lt;/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com.google.android.material.chip.ChipGroup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&gt;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9A69493-8186-4600-BE8E-FA80AF59FB43}"/>
              </a:ext>
            </a:extLst>
          </p:cNvPr>
          <p:cNvCxnSpPr>
            <a:cxnSpLocks/>
          </p:cNvCxnSpPr>
          <p:nvPr/>
        </p:nvCxnSpPr>
        <p:spPr>
          <a:xfrm>
            <a:off x="5803585" y="2230148"/>
            <a:ext cx="0" cy="402480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516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Data Tables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3070098" y="2529660"/>
            <a:ext cx="3458001" cy="2513661"/>
            <a:chOff x="3066603" y="2529660"/>
            <a:chExt cx="2869286" cy="2513661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0"/>
              <a:ext cx="2793281" cy="2447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66603" y="2622830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278459" y="3104329"/>
              <a:ext cx="253395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Le tabelle di dati visualizzano le informazioni in un formato a griglia composto da righe e colonne, in modo da facilitare la scansione dei dati da parte dell’utente.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4505526" y="4665677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1C2FEA1-E0A5-49AA-98A5-E6BCEAA6D058}"/>
              </a:ext>
            </a:extLst>
          </p:cNvPr>
          <p:cNvGrpSpPr/>
          <p:nvPr/>
        </p:nvGrpSpPr>
        <p:grpSpPr>
          <a:xfrm>
            <a:off x="6848210" y="3424467"/>
            <a:ext cx="4245853" cy="2303595"/>
            <a:chOff x="6088038" y="2325015"/>
            <a:chExt cx="5144068" cy="2303595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5"/>
              <a:ext cx="5075227" cy="2303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88038" y="2383428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Contenuto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2835301"/>
              <a:ext cx="46855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Componenti interattivi, come chip, pulsanti o menu.</a:t>
              </a:r>
            </a:p>
            <a:p>
              <a:pPr marL="285750" lvl="0" indent="-28575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Elementi non interattivi.</a:t>
              </a:r>
            </a:p>
            <a:p>
              <a:pPr marL="285750" lvl="0" indent="-28575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Strumenti per interrogare e manipolare dati.</a:t>
              </a: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12F6332-8BBA-4659-9B8D-1CA688CC1490}"/>
              </a:ext>
            </a:extLst>
          </p:cNvPr>
          <p:cNvGrpSpPr/>
          <p:nvPr/>
        </p:nvGrpSpPr>
        <p:grpSpPr>
          <a:xfrm>
            <a:off x="8652718" y="5393347"/>
            <a:ext cx="693652" cy="719865"/>
            <a:chOff x="8347665" y="5577675"/>
            <a:chExt cx="693652" cy="719865"/>
          </a:xfrm>
        </p:grpSpPr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9C4F7F0-7B0E-483B-BF1F-04C55421D0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3" y="2391045"/>
            <a:ext cx="2007049" cy="35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4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Data Tables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A4C1A57-55A8-48CC-9F1B-BDFE1E30D4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1" t="11661" r="6262" b="11661"/>
          <a:stretch/>
        </p:blipFill>
        <p:spPr>
          <a:xfrm>
            <a:off x="1090480" y="2106016"/>
            <a:ext cx="9603525" cy="4019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Data Tables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39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ECB4205-63E1-4282-8EC2-A447CD99C09D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3986255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19796EC-220A-47F0-BA0B-58A4254E631F}"/>
              </a:ext>
            </a:extLst>
          </p:cNvPr>
          <p:cNvSpPr/>
          <p:nvPr/>
        </p:nvSpPr>
        <p:spPr>
          <a:xfrm rot="16200000">
            <a:off x="2656448" y="-2656445"/>
            <a:ext cx="5764403" cy="110773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8771CDB-458C-4E58-B399-50EA72A0BDEF}"/>
              </a:ext>
            </a:extLst>
          </p:cNvPr>
          <p:cNvSpPr/>
          <p:nvPr/>
        </p:nvSpPr>
        <p:spPr>
          <a:xfrm rot="16200000">
            <a:off x="2643385" y="-2643382"/>
            <a:ext cx="5398644" cy="10685416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5AD515E-C126-4856-B435-E49A082E3AD5}"/>
              </a:ext>
            </a:extLst>
          </p:cNvPr>
          <p:cNvSpPr/>
          <p:nvPr/>
        </p:nvSpPr>
        <p:spPr>
          <a:xfrm rot="16200000">
            <a:off x="2643385" y="-2643386"/>
            <a:ext cx="5111264" cy="10398037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C858A99-F462-4AD2-A4E5-67EADBFBAA10}"/>
              </a:ext>
            </a:extLst>
          </p:cNvPr>
          <p:cNvSpPr/>
          <p:nvPr/>
        </p:nvSpPr>
        <p:spPr>
          <a:xfrm rot="16200000">
            <a:off x="2643385" y="-2643385"/>
            <a:ext cx="4836947" cy="101237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9F6965E-EAA9-4D23-BA5B-F7814FFF6805}"/>
              </a:ext>
            </a:extLst>
          </p:cNvPr>
          <p:cNvSpPr txBox="1">
            <a:spLocks/>
          </p:cNvSpPr>
          <p:nvPr/>
        </p:nvSpPr>
        <p:spPr>
          <a:xfrm>
            <a:off x="11743509" y="6270172"/>
            <a:ext cx="207149" cy="410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dirty="0" smtClean="0">
                <a:solidFill>
                  <a:schemeClr val="bg1"/>
                </a:solidFill>
              </a:rPr>
              <a:pPr algn="ctr"/>
              <a:t>4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5388558-820C-4BF3-8492-E2198E77E73A}"/>
              </a:ext>
            </a:extLst>
          </p:cNvPr>
          <p:cNvGrpSpPr/>
          <p:nvPr/>
        </p:nvGrpSpPr>
        <p:grpSpPr>
          <a:xfrm>
            <a:off x="9481457" y="4147457"/>
            <a:ext cx="2710543" cy="2710543"/>
            <a:chOff x="9481457" y="4147457"/>
            <a:chExt cx="2710543" cy="2710543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91ECF6D4-C300-4F4D-8F19-E92975694AA9}"/>
                </a:ext>
              </a:extLst>
            </p:cNvPr>
            <p:cNvSpPr/>
            <p:nvPr/>
          </p:nvSpPr>
          <p:spPr>
            <a:xfrm>
              <a:off x="9481457" y="6790421"/>
              <a:ext cx="2710543" cy="675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6057828-ADAD-4643-8612-04CFDCFA691E}"/>
                </a:ext>
              </a:extLst>
            </p:cNvPr>
            <p:cNvSpPr/>
            <p:nvPr/>
          </p:nvSpPr>
          <p:spPr>
            <a:xfrm rot="5400000">
              <a:off x="10802940" y="5468941"/>
              <a:ext cx="2710543" cy="675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Rectangle 42">
            <a:extLst>
              <a:ext uri="{FF2B5EF4-FFF2-40B4-BE49-F238E27FC236}">
                <a16:creationId xmlns:a16="http://schemas.microsoft.com/office/drawing/2014/main" id="{B2613190-A796-4619-9C05-9BF7630A3722}"/>
              </a:ext>
            </a:extLst>
          </p:cNvPr>
          <p:cNvSpPr/>
          <p:nvPr/>
        </p:nvSpPr>
        <p:spPr>
          <a:xfrm>
            <a:off x="904662" y="1003342"/>
            <a:ext cx="80318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100">
                <a:solidFill>
                  <a:schemeClr val="bg1"/>
                </a:solidFill>
                <a:latin typeface="Roboto Light"/>
              </a:rPr>
              <a:t>Il </a:t>
            </a:r>
            <a:r>
              <a:rPr lang="it-IT" sz="2100" err="1">
                <a:solidFill>
                  <a:schemeClr val="bg1"/>
                </a:solidFill>
                <a:latin typeface="Roboto Light"/>
              </a:rPr>
              <a:t>Material</a:t>
            </a:r>
            <a:r>
              <a:rPr lang="it-IT" sz="2100">
                <a:solidFill>
                  <a:schemeClr val="bg1"/>
                </a:solidFill>
                <a:latin typeface="Roboto Light"/>
              </a:rPr>
              <a:t> Design fu introdotto da Google nel 2014  come strumento per unificare le interfacce delle applicazioni Android e creare un’identità visiva che si opponesse al design Human Interface di iOS. </a:t>
            </a:r>
          </a:p>
          <a:p>
            <a:pPr algn="ctr"/>
            <a:endParaRPr lang="it-IT" sz="2100">
              <a:solidFill>
                <a:schemeClr val="bg1"/>
              </a:solidFill>
              <a:latin typeface="Roboto Light"/>
            </a:endParaRPr>
          </a:p>
          <a:p>
            <a:pPr algn="ctr"/>
            <a:r>
              <a:rPr lang="it-IT" sz="2100">
                <a:solidFill>
                  <a:schemeClr val="bg1"/>
                </a:solidFill>
                <a:latin typeface="Roboto Light"/>
              </a:rPr>
              <a:t>È un linguaggio di design che cerca di traslare carta ed inchiostro in un ambiente virtuale, ponendo particolare cura sulla riflessione della luce e la proiezione di ombre.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F1B9122A-0635-4831-B4FA-8493FCC8360D}"/>
              </a:ext>
            </a:extLst>
          </p:cNvPr>
          <p:cNvSpPr txBox="1">
            <a:spLocks/>
          </p:cNvSpPr>
          <p:nvPr/>
        </p:nvSpPr>
        <p:spPr>
          <a:xfrm>
            <a:off x="11726817" y="6270172"/>
            <a:ext cx="207149" cy="410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1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Dialogs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0" y="1970295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3332531" y="2491209"/>
            <a:ext cx="4420298" cy="3613354"/>
            <a:chOff x="3135570" y="2529661"/>
            <a:chExt cx="2426285" cy="3539119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9" y="2529661"/>
              <a:ext cx="2419245" cy="3539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135570" y="2644330"/>
              <a:ext cx="2426285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222928" y="3142900"/>
              <a:ext cx="2260053" cy="263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Una finestra di dialogo è un tipo di finestra che appare davanti al contenuto dell'app, e che ha lo scopo di fornire all’utente informazioni critiche o chiedere una decisione per una determinata azione.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Le finestre di dialogo disabilitano tutte le funzionalità dell'app quando vengono visualizzate, e rimangono sullo schermo fino a quando non vengono confermate, ignorate o rifiutate.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5213052" y="5802077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40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6" name="Immagine 1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C750EAF-09E8-4F4E-83D8-ED5B7A0671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8"/>
          <a:stretch/>
        </p:blipFill>
        <p:spPr>
          <a:xfrm>
            <a:off x="8176384" y="3141387"/>
            <a:ext cx="2942570" cy="2321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B586C7C-4204-4217-AA16-88AE9F187B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9" y="2434118"/>
            <a:ext cx="2011816" cy="36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2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Dialogs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41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2EC5DE2-7DC4-4F95-B37D-38574EA186C1}"/>
              </a:ext>
            </a:extLst>
          </p:cNvPr>
          <p:cNvGrpSpPr/>
          <p:nvPr/>
        </p:nvGrpSpPr>
        <p:grpSpPr>
          <a:xfrm>
            <a:off x="742340" y="2088492"/>
            <a:ext cx="6601705" cy="3981555"/>
            <a:chOff x="908584" y="2336686"/>
            <a:chExt cx="4198994" cy="3981555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6"/>
              <a:ext cx="4198994" cy="3981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5" y="2502765"/>
              <a:ext cx="3383885" cy="461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Contenuto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120498" y="3108533"/>
              <a:ext cx="3775165" cy="3031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Le finestre di dialogo devono contenere un massimo di due azioni.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Se viene fornita una singola azione, deve essere un'azione di conferma della lettura del messaggio, come un pulsante ‘ok’.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Se vengono fornite due azioni, una deve essere un'azione di conferma e l'altra un'azione di rifiuto.</a:t>
              </a:r>
            </a:p>
            <a:p>
              <a:endPara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Non è consigliabile fornire una terza azione come "Ulteriori informazioni" poiché allontana l'utente dalla finestra di dialogo, lasciando l'attività di dialogo incompleta.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D629845-ED51-4D76-9C33-1AFE92EA07C8}"/>
              </a:ext>
            </a:extLst>
          </p:cNvPr>
          <p:cNvGrpSpPr/>
          <p:nvPr/>
        </p:nvGrpSpPr>
        <p:grpSpPr>
          <a:xfrm>
            <a:off x="3696366" y="5767550"/>
            <a:ext cx="693652" cy="719866"/>
            <a:chOff x="2661255" y="5212381"/>
            <a:chExt cx="693652" cy="719866"/>
          </a:xfrm>
        </p:grpSpPr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12381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383121"/>
              <a:ext cx="378385" cy="378385"/>
            </a:xfrm>
            <a:prstGeom prst="rect">
              <a:avLst/>
            </a:prstGeom>
          </p:spPr>
        </p:pic>
      </p:grp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FDA5087-96AB-4050-AC69-F89E0CFF1C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84" y="1906756"/>
            <a:ext cx="2544314" cy="4523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2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Dialogs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7"/>
            <a:ext cx="9841053" cy="4492255"/>
            <a:chOff x="872440" y="2072318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478507" y="2410230"/>
              <a:ext cx="7765576" cy="381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binding.materialButtonAlertDialog</a:t>
              </a:r>
              <a:r>
                <a:rPr lang="it-IT" sz="1100" err="1"/>
                <a:t>.setOnClickListener</a:t>
              </a:r>
              <a:r>
                <a:rPr lang="it-IT" sz="1100"/>
                <a:t>(l -&gt; </a:t>
              </a:r>
              <a:r>
                <a:rPr lang="it-IT" sz="1100">
                  <a:solidFill>
                    <a:schemeClr val="accent6"/>
                  </a:solidFill>
                </a:rPr>
                <a:t>new</a:t>
              </a:r>
              <a:r>
                <a:rPr lang="it-IT" sz="1100"/>
                <a:t> </a:t>
              </a:r>
              <a:r>
                <a:rPr lang="it-IT" sz="1100" err="1"/>
                <a:t>MaterialAlertDialogBuilder</a:t>
              </a:r>
              <a:r>
                <a:rPr lang="it-IT" sz="1100"/>
                <a:t>(</a:t>
              </a:r>
              <a:r>
                <a:rPr lang="it-IT" sz="1100" err="1"/>
                <a:t>DialogActivity.</a:t>
              </a:r>
              <a:r>
                <a:rPr lang="it-IT" sz="1100" err="1">
                  <a:solidFill>
                    <a:schemeClr val="accent6"/>
                  </a:solidFill>
                </a:rPr>
                <a:t>this</a:t>
              </a:r>
              <a:r>
                <a:rPr lang="it-IT" sz="1100"/>
                <a:t>)  </a:t>
              </a:r>
            </a:p>
            <a:p>
              <a:r>
                <a:rPr lang="it-IT" sz="1100"/>
                <a:t>            .</a:t>
              </a:r>
              <a:r>
                <a:rPr lang="it-IT" sz="1100" err="1"/>
                <a:t>setMessage</a:t>
              </a:r>
              <a:r>
                <a:rPr lang="it-IT" sz="1100"/>
                <a:t>(</a:t>
              </a:r>
              <a:r>
                <a:rPr lang="it-IT" sz="1100" err="1"/>
                <a:t>getString</a:t>
              </a:r>
              <a:r>
                <a:rPr lang="it-IT" sz="1100"/>
                <a:t>(</a:t>
              </a:r>
              <a:r>
                <a:rPr lang="it-IT" sz="1100" err="1"/>
                <a:t>R.string.dialog_alert_draft</a:t>
              </a:r>
              <a:r>
                <a:rPr lang="it-IT" sz="1100"/>
                <a:t>))  </a:t>
              </a:r>
            </a:p>
            <a:p>
              <a:r>
                <a:rPr lang="it-IT" sz="1100"/>
                <a:t>            .</a:t>
              </a:r>
              <a:r>
                <a:rPr lang="it-IT" sz="1100" err="1"/>
                <a:t>setPositiveButton</a:t>
              </a:r>
              <a:r>
                <a:rPr lang="it-IT" sz="1100"/>
                <a:t>(</a:t>
              </a:r>
              <a:r>
                <a:rPr lang="it-IT" sz="1100" err="1"/>
                <a:t>getString</a:t>
              </a:r>
              <a:r>
                <a:rPr lang="it-IT" sz="1100"/>
                <a:t>(</a:t>
              </a:r>
              <a:r>
                <a:rPr lang="it-IT" sz="1100" err="1"/>
                <a:t>R.string.dialog_alert_discard</a:t>
              </a:r>
              <a:r>
                <a:rPr lang="it-IT" sz="1100"/>
                <a:t>), (</a:t>
              </a:r>
              <a:r>
                <a:rPr lang="it-IT" sz="1100" err="1"/>
                <a:t>dialog</a:t>
              </a:r>
              <a:r>
                <a:rPr lang="it-IT" sz="1100"/>
                <a:t>, </a:t>
              </a:r>
              <a:r>
                <a:rPr lang="it-IT" sz="1100" err="1"/>
                <a:t>which</a:t>
              </a:r>
              <a:r>
                <a:rPr lang="it-IT" sz="1100"/>
                <a:t>) -&gt; {})  </a:t>
              </a:r>
            </a:p>
            <a:p>
              <a:r>
                <a:rPr lang="it-IT" sz="1100"/>
                <a:t>            .</a:t>
              </a:r>
              <a:r>
                <a:rPr lang="it-IT" sz="1100" err="1"/>
                <a:t>setNegativeButton</a:t>
              </a:r>
              <a:r>
                <a:rPr lang="it-IT" sz="1100"/>
                <a:t>(</a:t>
              </a:r>
              <a:r>
                <a:rPr lang="it-IT" sz="1100" err="1"/>
                <a:t>getString</a:t>
              </a:r>
              <a:r>
                <a:rPr lang="it-IT" sz="1100"/>
                <a:t>(</a:t>
              </a:r>
              <a:r>
                <a:rPr lang="it-IT" sz="1100" err="1"/>
                <a:t>R.string.dialog_text_cancel</a:t>
              </a:r>
              <a:r>
                <a:rPr lang="it-IT" sz="1100"/>
                <a:t>), (</a:t>
              </a:r>
              <a:r>
                <a:rPr lang="it-IT" sz="1100" err="1"/>
                <a:t>dialog</a:t>
              </a:r>
              <a:r>
                <a:rPr lang="it-IT" sz="1100"/>
                <a:t>, </a:t>
              </a:r>
              <a:r>
                <a:rPr lang="it-IT" sz="1100" err="1"/>
                <a:t>which</a:t>
              </a:r>
              <a:r>
                <a:rPr lang="it-IT" sz="1100"/>
                <a:t>) -&gt; {})  </a:t>
              </a:r>
            </a:p>
            <a:p>
              <a:r>
                <a:rPr lang="it-IT" sz="1100"/>
                <a:t>            .show()  </a:t>
              </a:r>
            </a:p>
            <a:p>
              <a:r>
                <a:rPr lang="it-IT" sz="1100"/>
                <a:t>);  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binding.materialButtonConfirmationDialog</a:t>
              </a:r>
              <a:r>
                <a:rPr lang="it-IT" sz="1100" err="1"/>
                <a:t>.setOnClickListener</a:t>
              </a:r>
              <a:r>
                <a:rPr lang="it-IT" sz="1100"/>
                <a:t>(l -&gt; {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String</a:t>
              </a:r>
              <a:r>
                <a:rPr lang="it-IT" sz="1100"/>
                <a:t>[] </a:t>
              </a:r>
              <a:r>
                <a:rPr lang="it-IT" sz="1100" err="1"/>
                <a:t>singleChoiceItems</a:t>
              </a:r>
              <a:r>
                <a:rPr lang="it-IT" sz="1100"/>
                <a:t> = </a:t>
              </a:r>
              <a:r>
                <a:rPr lang="it-IT" sz="1100" err="1"/>
                <a:t>getResources</a:t>
              </a:r>
              <a:r>
                <a:rPr lang="it-IT" sz="1100"/>
                <a:t>().</a:t>
              </a:r>
              <a:r>
                <a:rPr lang="it-IT" sz="1100" err="1"/>
                <a:t>getStringArray</a:t>
              </a:r>
              <a:r>
                <a:rPr lang="it-IT" sz="1100"/>
                <a:t>(</a:t>
              </a:r>
              <a:r>
                <a:rPr lang="it-IT" sz="1100" err="1"/>
                <a:t>R.array.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dialog_array_confirmation</a:t>
              </a:r>
              <a:r>
                <a:rPr lang="it-IT" sz="1100"/>
                <a:t>);  </a:t>
              </a:r>
            </a:p>
            <a:p>
              <a:r>
                <a:rPr lang="it-IT" sz="1100"/>
                <a:t>    </a:t>
              </a:r>
              <a:r>
                <a:rPr lang="it-IT" sz="1100" err="1">
                  <a:solidFill>
                    <a:schemeClr val="accent6"/>
                  </a:solidFill>
                </a:rPr>
                <a:t>int</a:t>
              </a:r>
              <a:r>
                <a:rPr lang="it-IT" sz="1100"/>
                <a:t> </a:t>
              </a:r>
              <a:r>
                <a:rPr lang="it-IT" sz="1100" err="1"/>
                <a:t>itemSelected</a:t>
              </a:r>
              <a:r>
                <a:rPr lang="it-IT" sz="1100"/>
                <a:t> = </a:t>
              </a:r>
              <a:r>
                <a:rPr lang="it-IT" sz="1100">
                  <a:solidFill>
                    <a:schemeClr val="accent6"/>
                  </a:solidFill>
                </a:rPr>
                <a:t>0</a:t>
              </a:r>
              <a:r>
                <a:rPr lang="it-IT" sz="1100"/>
                <a:t>;  </a:t>
              </a:r>
            </a:p>
            <a:p>
              <a:r>
                <a:rPr lang="it-IT" sz="1100"/>
                <a:t>    </a:t>
              </a:r>
              <a:r>
                <a:rPr lang="it-IT" sz="1100">
                  <a:solidFill>
                    <a:schemeClr val="accent6"/>
                  </a:solidFill>
                </a:rPr>
                <a:t>new</a:t>
              </a:r>
              <a:r>
                <a:rPr lang="it-IT" sz="1100"/>
                <a:t> </a:t>
              </a:r>
              <a:r>
                <a:rPr lang="it-IT" sz="1100" err="1"/>
                <a:t>MaterialAlertDialogBuilder</a:t>
              </a:r>
              <a:r>
                <a:rPr lang="it-IT" sz="1100"/>
                <a:t>(</a:t>
              </a:r>
              <a:r>
                <a:rPr lang="it-IT" sz="1100" err="1"/>
                <a:t>DialogActivity.</a:t>
              </a:r>
              <a:r>
                <a:rPr lang="it-IT" sz="1100" err="1">
                  <a:solidFill>
                    <a:schemeClr val="accent6"/>
                  </a:solidFill>
                </a:rPr>
                <a:t>this</a:t>
              </a:r>
              <a:r>
                <a:rPr lang="it-IT" sz="1100"/>
                <a:t>)  </a:t>
              </a:r>
            </a:p>
            <a:p>
              <a:r>
                <a:rPr lang="it-IT" sz="1100"/>
                <a:t>            .</a:t>
              </a:r>
              <a:r>
                <a:rPr lang="it-IT" sz="1100" err="1"/>
                <a:t>setTitle</a:t>
              </a:r>
              <a:r>
                <a:rPr lang="it-IT" sz="1100"/>
                <a:t>(</a:t>
              </a:r>
              <a:r>
                <a:rPr lang="it-IT" sz="1100" err="1"/>
                <a:t>getString</a:t>
              </a:r>
              <a:r>
                <a:rPr lang="it-IT" sz="1100"/>
                <a:t>(</a:t>
              </a:r>
              <a:r>
                <a:rPr lang="it-IT" sz="1100" err="1"/>
                <a:t>R.string.dialog_confirmation_ringtone</a:t>
              </a:r>
              <a:r>
                <a:rPr lang="it-IT" sz="1100"/>
                <a:t>))  </a:t>
              </a:r>
            </a:p>
            <a:p>
              <a:r>
                <a:rPr lang="it-IT" sz="1100"/>
                <a:t>            .</a:t>
              </a:r>
              <a:r>
                <a:rPr lang="it-IT" sz="1100" err="1"/>
                <a:t>setSingleChoiceItems</a:t>
              </a:r>
              <a:r>
                <a:rPr lang="it-IT" sz="1100"/>
                <a:t>(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singleChoiceItems</a:t>
              </a:r>
              <a:r>
                <a:rPr lang="it-IT" sz="1100"/>
                <a:t>,  </a:t>
              </a:r>
            </a:p>
            <a:p>
              <a:r>
                <a:rPr lang="it-IT" sz="1100"/>
                <a:t>                    </a:t>
              </a:r>
              <a:r>
                <a:rPr lang="it-IT" sz="1100" err="1"/>
                <a:t>itemSelected</a:t>
              </a:r>
              <a:r>
                <a:rPr lang="it-IT" sz="1100"/>
                <a:t>,  </a:t>
              </a:r>
            </a:p>
            <a:p>
              <a:r>
                <a:rPr lang="it-IT" sz="1100"/>
                <a:t>                    (</a:t>
              </a:r>
              <a:r>
                <a:rPr lang="it-IT" sz="1100" err="1"/>
                <a:t>dialogInterface</a:t>
              </a:r>
              <a:r>
                <a:rPr lang="it-IT" sz="1100"/>
                <a:t>, </a:t>
              </a:r>
              <a:r>
                <a:rPr lang="it-IT" sz="1100" err="1"/>
                <a:t>selectedIndex</a:t>
              </a:r>
              <a:r>
                <a:rPr lang="it-IT" sz="1100"/>
                <a:t>) -&gt; {}  </a:t>
              </a:r>
            </a:p>
            <a:p>
              <a:r>
                <a:rPr lang="it-IT" sz="1100"/>
                <a:t>                    )  </a:t>
              </a:r>
            </a:p>
            <a:p>
              <a:r>
                <a:rPr lang="it-IT" sz="1100"/>
                <a:t>            .</a:t>
              </a:r>
              <a:r>
                <a:rPr lang="it-IT" sz="1100" err="1"/>
                <a:t>setPositiveButton</a:t>
              </a:r>
              <a:r>
                <a:rPr lang="it-IT" sz="1100"/>
                <a:t>(</a:t>
              </a:r>
              <a:r>
                <a:rPr lang="it-IT" sz="1100" err="1"/>
                <a:t>getString</a:t>
              </a:r>
              <a:r>
                <a:rPr lang="it-IT" sz="1100"/>
                <a:t>(</a:t>
              </a:r>
              <a:r>
                <a:rPr lang="it-IT" sz="1100" err="1"/>
                <a:t>R.string.dialog_confirmation_ok</a:t>
              </a:r>
              <a:r>
                <a:rPr lang="it-IT" sz="1100"/>
                <a:t>), </a:t>
              </a:r>
              <a:r>
                <a:rPr lang="it-IT" sz="1100" err="1">
                  <a:solidFill>
                    <a:schemeClr val="accent6"/>
                  </a:solidFill>
                </a:rPr>
                <a:t>null</a:t>
              </a:r>
              <a:r>
                <a:rPr lang="it-IT" sz="1100"/>
                <a:t>)  </a:t>
              </a:r>
            </a:p>
            <a:p>
              <a:r>
                <a:rPr lang="it-IT" sz="1100"/>
                <a:t>            .</a:t>
              </a:r>
              <a:r>
                <a:rPr lang="it-IT" sz="1100" err="1"/>
                <a:t>setNegativeButton</a:t>
              </a:r>
              <a:r>
                <a:rPr lang="it-IT" sz="1100"/>
                <a:t>(</a:t>
              </a:r>
              <a:r>
                <a:rPr lang="it-IT" sz="1100" err="1"/>
                <a:t>getString</a:t>
              </a:r>
              <a:r>
                <a:rPr lang="it-IT" sz="1100"/>
                <a:t>(</a:t>
              </a:r>
              <a:r>
                <a:rPr lang="it-IT" sz="1100" err="1"/>
                <a:t>R.string.dialog_text_cancel</a:t>
              </a:r>
              <a:r>
                <a:rPr lang="it-IT" sz="1100"/>
                <a:t>), </a:t>
              </a:r>
              <a:r>
                <a:rPr lang="it-IT" sz="1100" err="1">
                  <a:solidFill>
                    <a:schemeClr val="accent6"/>
                  </a:solidFill>
                </a:rPr>
                <a:t>null</a:t>
              </a:r>
              <a:r>
                <a:rPr lang="it-IT" sz="1100"/>
                <a:t>)  </a:t>
              </a:r>
            </a:p>
            <a:p>
              <a:r>
                <a:rPr lang="it-IT" sz="1100"/>
                <a:t>            .show();  </a:t>
              </a:r>
            </a:p>
            <a:p>
              <a:r>
                <a:rPr lang="it-IT" sz="1100"/>
                <a:t>});  </a:t>
              </a:r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dirty="0" smtClean="0">
                <a:solidFill>
                  <a:schemeClr val="bg1"/>
                </a:solidFill>
              </a:rPr>
              <a:pPr algn="ctr"/>
              <a:t>42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622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Divider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90" y="1769157"/>
            <a:ext cx="3012639" cy="4754491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BA2344B-C6B9-4AB5-B274-68615C4FDD95}"/>
              </a:ext>
            </a:extLst>
          </p:cNvPr>
          <p:cNvGrpSpPr/>
          <p:nvPr/>
        </p:nvGrpSpPr>
        <p:grpSpPr>
          <a:xfrm>
            <a:off x="3749259" y="2888863"/>
            <a:ext cx="3824727" cy="2277883"/>
            <a:chOff x="3142608" y="2529661"/>
            <a:chExt cx="2793281" cy="227788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1"/>
              <a:ext cx="2793281" cy="2277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142608" y="2626303"/>
              <a:ext cx="2793281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305959" y="3129072"/>
              <a:ext cx="2479776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Un divisore è una linea sottile che separa e raggruppa il contenuto in gruppi come elenchi e layout.</a:t>
              </a:r>
              <a:endParaRPr 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5314796" y="4828105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dirty="0" smtClean="0">
                <a:solidFill>
                  <a:schemeClr val="bg1"/>
                </a:solidFill>
              </a:rPr>
              <a:pPr algn="ctr"/>
              <a:t>43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32" name="Immagine 3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F6BB651-DE5D-452D-B4F5-6F2C77614F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7196" y="2318602"/>
            <a:ext cx="2704011" cy="34184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EED76C3-F05D-4A5C-A698-153A6B33E6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07" y="2257069"/>
            <a:ext cx="2019927" cy="3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5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Divider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dirty="0" smtClean="0">
                <a:solidFill>
                  <a:schemeClr val="bg1"/>
                </a:solidFill>
              </a:rPr>
              <a:pPr algn="ctr"/>
              <a:t>44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20" name="Immagine 1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544DB13-AC15-4F48-9EFA-6541E0B06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1" y="1945266"/>
            <a:ext cx="2440922" cy="4339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 descr="Immagine che contiene screenshot, spazzola&#10;&#10;Descrizione generata automaticamente">
            <a:extLst>
              <a:ext uri="{FF2B5EF4-FFF2-40B4-BE49-F238E27FC236}">
                <a16:creationId xmlns:a16="http://schemas.microsoft.com/office/drawing/2014/main" id="{DBF1CA6B-220D-45FA-8250-190E00F18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61" y="1945266"/>
            <a:ext cx="2440922" cy="4339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magine 2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FB2A354-9886-4B99-840A-3736F6B070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11" y="1945266"/>
            <a:ext cx="2440923" cy="4339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19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Divider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  <a:endParaRPr lang="it-IT" sz="1200">
              <a:solidFill>
                <a:schemeClr val="accent5">
                  <a:lumMod val="60000"/>
                  <a:lumOff val="40000"/>
                </a:schemeClr>
              </a:solidFill>
              <a:latin typeface="Roboto Thin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45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0615B8D-2D05-4FC7-89B0-3E16B3C233C2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188462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Image Lists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142608" y="2457776"/>
            <a:ext cx="2793281" cy="3119899"/>
            <a:chOff x="3142608" y="2457776"/>
            <a:chExt cx="2793281" cy="3119899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71362" y="2457776"/>
              <a:ext cx="2764527" cy="2781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142608" y="3104329"/>
              <a:ext cx="2793280" cy="32316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46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2739" y="2325016"/>
            <a:ext cx="4870334" cy="3579673"/>
            <a:chOff x="6092558" y="2325016"/>
            <a:chExt cx="5139548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2558" y="2418425"/>
              <a:ext cx="5075227" cy="47468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Roboto Light" charset="0"/>
                  <a:cs typeface="Roboto Light" charset="0"/>
                </a:rPr>
                <a:t>Utilizzo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2835301"/>
              <a:ext cx="4685499" cy="33855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0F1DFC-CF4A-41CA-8497-A4D13A834598}"/>
              </a:ext>
            </a:extLst>
          </p:cNvPr>
          <p:cNvSpPr txBox="1"/>
          <p:nvPr/>
        </p:nvSpPr>
        <p:spPr>
          <a:xfrm flipH="1">
            <a:off x="6569635" y="2935448"/>
            <a:ext cx="4193101" cy="2277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Image Lists può rappresentare una serie di oggetti: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Standard: in contenitori di eguale importanza;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Quilted</a:t>
            </a:r>
            <a:r>
              <a:rPr lang="it-IT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: che mettano alcuni contenuti in evidenza;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Woven</a:t>
            </a:r>
            <a:r>
              <a:rPr lang="it-IT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: che abbiano un "ritmo";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Masonry</a:t>
            </a:r>
            <a:r>
              <a:rPr lang="it-IT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: che mostrino il loro contenuto senza tagli .</a:t>
            </a:r>
          </a:p>
          <a:p>
            <a:r>
              <a:rPr lang="it-IT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Vi si possono associare un label ed un’icona che reagisce all’interazione.</a:t>
            </a:r>
          </a:p>
          <a:p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ea typeface="+mn-lt"/>
              <a:cs typeface="+mn-l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C76821-51AD-4577-A82D-F0990D1302F9}"/>
              </a:ext>
            </a:extLst>
          </p:cNvPr>
          <p:cNvSpPr txBox="1"/>
          <p:nvPr/>
        </p:nvSpPr>
        <p:spPr>
          <a:xfrm flipH="1">
            <a:off x="3330242" y="2546628"/>
            <a:ext cx="24154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</a:rPr>
              <a:t>    </a:t>
            </a:r>
            <a:r>
              <a:rPr lang="it-IT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Descrizione</a:t>
            </a:r>
            <a:endParaRPr lang="it-IT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D68A0D-7C83-4CF9-816A-8569D335794A}"/>
              </a:ext>
            </a:extLst>
          </p:cNvPr>
          <p:cNvSpPr txBox="1"/>
          <p:nvPr/>
        </p:nvSpPr>
        <p:spPr>
          <a:xfrm>
            <a:off x="3348209" y="3035590"/>
            <a:ext cx="2397457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Le Image Lists  mostrano una raccolta di immagini in una griglia organizzata. Aiutano a migliorare la comprensione visiva del contenuto in loro possesso.</a:t>
            </a:r>
            <a:endParaRPr lang="it-IT" sz="150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cs typeface="Calibri"/>
            </a:endParaRPr>
          </a:p>
        </p:txBody>
      </p:sp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76258A7-4377-4BFC-9600-D904F8221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3" y="2409188"/>
            <a:ext cx="2016372" cy="35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2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Image Lists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47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896020D-851E-436C-9EDE-ECDF0A248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76" y="4663336"/>
            <a:ext cx="5903811" cy="1831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511D5BD-35F7-4EE4-8137-1C8A06583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51" y="2008435"/>
            <a:ext cx="2286199" cy="2286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CDA0CDE-AC3B-4E8F-8253-2C387CC29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41" y="2008436"/>
            <a:ext cx="4200508" cy="2286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94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Image Lists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5"/>
            <a:ext cx="9841053" cy="4492257"/>
            <a:chOff x="872440" y="2072316"/>
            <a:chExt cx="9841053" cy="4492257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478507" y="2072316"/>
              <a:ext cx="776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48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A1F045C-21ED-4792-BDCB-7BA8F8ED6B21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3844348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Lists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142608" y="2457776"/>
            <a:ext cx="2793281" cy="3119899"/>
            <a:chOff x="3142608" y="2457776"/>
            <a:chExt cx="2793281" cy="3119899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71362" y="2457776"/>
              <a:ext cx="2764527" cy="2781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142608" y="3104329"/>
              <a:ext cx="2793280" cy="32316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49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2739" y="2325016"/>
            <a:ext cx="4870334" cy="3579673"/>
            <a:chOff x="6092558" y="2325016"/>
            <a:chExt cx="5139548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2558" y="2418425"/>
              <a:ext cx="5075227" cy="47468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Roboto Light" charset="0"/>
                  <a:cs typeface="Roboto Light" charset="0"/>
                </a:rPr>
                <a:t>Aspetto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2835301"/>
              <a:ext cx="4685499" cy="33855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0F1DFC-CF4A-41CA-8497-A4D13A834598}"/>
              </a:ext>
            </a:extLst>
          </p:cNvPr>
          <p:cNvSpPr txBox="1"/>
          <p:nvPr/>
        </p:nvSpPr>
        <p:spPr>
          <a:xfrm flipH="1">
            <a:off x="6461829" y="2930710"/>
            <a:ext cx="4193101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 tipi di lista possono assumere forme diverse a seconda delle esigenze di un elenco: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Elenco a riga singola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Elenco a due righe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All’inizio ci può essere un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subheader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 allineato a sinistra  che ne spiega in breve il contenuto.</a:t>
            </a:r>
          </a:p>
          <a:p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ea typeface="+mn-lt"/>
              <a:cs typeface="+mn-l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C76821-51AD-4577-A82D-F0990D1302F9}"/>
              </a:ext>
            </a:extLst>
          </p:cNvPr>
          <p:cNvSpPr txBox="1"/>
          <p:nvPr/>
        </p:nvSpPr>
        <p:spPr>
          <a:xfrm flipH="1">
            <a:off x="3330242" y="2546628"/>
            <a:ext cx="24154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</a:rPr>
              <a:t>    </a:t>
            </a:r>
            <a:r>
              <a:rPr lang="it-IT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Descrizione</a:t>
            </a:r>
            <a:endParaRPr lang="it-IT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D68A0D-7C83-4CF9-816A-8569D335794A}"/>
              </a:ext>
            </a:extLst>
          </p:cNvPr>
          <p:cNvSpPr txBox="1"/>
          <p:nvPr/>
        </p:nvSpPr>
        <p:spPr>
          <a:xfrm>
            <a:off x="3426924" y="3035590"/>
            <a:ext cx="2222059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Le Lists sono un gruppo continuo di testo o immagini. Sono composti da elementi contenenti descrizioni primarie e secondarie</a:t>
            </a:r>
            <a:endParaRPr lang="it-IT" sz="150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cs typeface="Calibri"/>
            </a:endParaRPr>
          </a:p>
        </p:txBody>
      </p:sp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E169FF9-B9EB-444D-864A-297DA7CAF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9" y="2420055"/>
            <a:ext cx="2024908" cy="35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0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F8DA0AE-13C3-4A8F-A510-6ABA4A6BA35B}"/>
              </a:ext>
            </a:extLst>
          </p:cNvPr>
          <p:cNvSpPr/>
          <p:nvPr/>
        </p:nvSpPr>
        <p:spPr>
          <a:xfrm>
            <a:off x="1" y="1"/>
            <a:ext cx="12192000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iangolo isoscele 13">
            <a:extLst>
              <a:ext uri="{FF2B5EF4-FFF2-40B4-BE49-F238E27FC236}">
                <a16:creationId xmlns:a16="http://schemas.microsoft.com/office/drawing/2014/main" id="{319796EC-220A-47F0-BA0B-58A4254E631F}"/>
              </a:ext>
            </a:extLst>
          </p:cNvPr>
          <p:cNvSpPr/>
          <p:nvPr/>
        </p:nvSpPr>
        <p:spPr>
          <a:xfrm rot="16200000">
            <a:off x="7935794" y="2601790"/>
            <a:ext cx="3918854" cy="4593561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riangolo isoscele 15">
            <a:extLst>
              <a:ext uri="{FF2B5EF4-FFF2-40B4-BE49-F238E27FC236}">
                <a16:creationId xmlns:a16="http://schemas.microsoft.com/office/drawing/2014/main" id="{38771CDB-458C-4E58-B399-50EA72A0BDEF}"/>
              </a:ext>
            </a:extLst>
          </p:cNvPr>
          <p:cNvSpPr/>
          <p:nvPr/>
        </p:nvSpPr>
        <p:spPr>
          <a:xfrm rot="16200000">
            <a:off x="8330972" y="2994525"/>
            <a:ext cx="3563716" cy="4158340"/>
          </a:xfrm>
          <a:prstGeom prst="triangle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riangolo isoscele 16">
            <a:extLst>
              <a:ext uri="{FF2B5EF4-FFF2-40B4-BE49-F238E27FC236}">
                <a16:creationId xmlns:a16="http://schemas.microsoft.com/office/drawing/2014/main" id="{05AD515E-C126-4856-B435-E49A082E3AD5}"/>
              </a:ext>
            </a:extLst>
          </p:cNvPr>
          <p:cNvSpPr/>
          <p:nvPr/>
        </p:nvSpPr>
        <p:spPr>
          <a:xfrm rot="16200000">
            <a:off x="9146176" y="3812175"/>
            <a:ext cx="2847705" cy="3243944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isoscele 17">
            <a:extLst>
              <a:ext uri="{FF2B5EF4-FFF2-40B4-BE49-F238E27FC236}">
                <a16:creationId xmlns:a16="http://schemas.microsoft.com/office/drawing/2014/main" id="{2C858A99-F462-4AD2-A4E5-67EADBFBAA10}"/>
              </a:ext>
            </a:extLst>
          </p:cNvPr>
          <p:cNvSpPr/>
          <p:nvPr/>
        </p:nvSpPr>
        <p:spPr>
          <a:xfrm rot="16200000">
            <a:off x="9655631" y="4321625"/>
            <a:ext cx="2364376" cy="2708369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4EBAD9A-CD4B-4AF4-87BA-4D3172BD4352}"/>
              </a:ext>
            </a:extLst>
          </p:cNvPr>
          <p:cNvGrpSpPr/>
          <p:nvPr/>
        </p:nvGrpSpPr>
        <p:grpSpPr>
          <a:xfrm>
            <a:off x="0" y="435208"/>
            <a:ext cx="5179311" cy="684986"/>
            <a:chOff x="0" y="777701"/>
            <a:chExt cx="5179311" cy="684986"/>
          </a:xfrm>
        </p:grpSpPr>
        <p:cxnSp>
          <p:nvCxnSpPr>
            <p:cNvPr id="3" name="Straight Connector 34">
              <a:extLst>
                <a:ext uri="{FF2B5EF4-FFF2-40B4-BE49-F238E27FC236}">
                  <a16:creationId xmlns:a16="http://schemas.microsoft.com/office/drawing/2014/main" id="{2E562AEB-497D-4B7E-8BA7-44D27369A64F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0" y="1120193"/>
              <a:ext cx="945655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0797E7E3-D58E-491D-ACCD-7E9D66007C5A}"/>
                </a:ext>
              </a:extLst>
            </p:cNvPr>
            <p:cNvSpPr/>
            <p:nvPr/>
          </p:nvSpPr>
          <p:spPr>
            <a:xfrm>
              <a:off x="945655" y="777701"/>
              <a:ext cx="684986" cy="6849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7F13AB2-5380-4903-A9BB-F7BDEC752ADE}"/>
                </a:ext>
              </a:extLst>
            </p:cNvPr>
            <p:cNvSpPr txBox="1">
              <a:spLocks/>
            </p:cNvSpPr>
            <p:nvPr/>
          </p:nvSpPr>
          <p:spPr>
            <a:xfrm>
              <a:off x="1630641" y="904683"/>
              <a:ext cx="3548670" cy="43102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Medium"/>
                </a:rPr>
                <a:t>Ambiente</a:t>
              </a:r>
              <a:endPara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oboto Medium"/>
              </a:endParaRPr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94744408-E7D4-40D7-A9DD-0CAA71735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844" y="944660"/>
              <a:ext cx="340607" cy="366920"/>
            </a:xfrm>
            <a:custGeom>
              <a:avLst/>
              <a:gdLst>
                <a:gd name="T0" fmla="*/ 267 w 541"/>
                <a:gd name="T1" fmla="*/ 0 h 540"/>
                <a:gd name="T2" fmla="*/ 0 w 541"/>
                <a:gd name="T3" fmla="*/ 272 h 540"/>
                <a:gd name="T4" fmla="*/ 267 w 541"/>
                <a:gd name="T5" fmla="*/ 539 h 540"/>
                <a:gd name="T6" fmla="*/ 540 w 541"/>
                <a:gd name="T7" fmla="*/ 272 h 540"/>
                <a:gd name="T8" fmla="*/ 267 w 541"/>
                <a:gd name="T9" fmla="*/ 0 h 540"/>
                <a:gd name="T10" fmla="*/ 242 w 541"/>
                <a:gd name="T11" fmla="*/ 483 h 540"/>
                <a:gd name="T12" fmla="*/ 52 w 541"/>
                <a:gd name="T13" fmla="*/ 272 h 540"/>
                <a:gd name="T14" fmla="*/ 57 w 541"/>
                <a:gd name="T15" fmla="*/ 221 h 540"/>
                <a:gd name="T16" fmla="*/ 190 w 541"/>
                <a:gd name="T17" fmla="*/ 349 h 540"/>
                <a:gd name="T18" fmla="*/ 190 w 541"/>
                <a:gd name="T19" fmla="*/ 375 h 540"/>
                <a:gd name="T20" fmla="*/ 242 w 541"/>
                <a:gd name="T21" fmla="*/ 431 h 540"/>
                <a:gd name="T22" fmla="*/ 242 w 541"/>
                <a:gd name="T23" fmla="*/ 483 h 540"/>
                <a:gd name="T24" fmla="*/ 427 w 541"/>
                <a:gd name="T25" fmla="*/ 416 h 540"/>
                <a:gd name="T26" fmla="*/ 375 w 541"/>
                <a:gd name="T27" fmla="*/ 375 h 540"/>
                <a:gd name="T28" fmla="*/ 350 w 541"/>
                <a:gd name="T29" fmla="*/ 375 h 540"/>
                <a:gd name="T30" fmla="*/ 350 w 541"/>
                <a:gd name="T31" fmla="*/ 298 h 540"/>
                <a:gd name="T32" fmla="*/ 324 w 541"/>
                <a:gd name="T33" fmla="*/ 272 h 540"/>
                <a:gd name="T34" fmla="*/ 160 w 541"/>
                <a:gd name="T35" fmla="*/ 272 h 540"/>
                <a:gd name="T36" fmla="*/ 160 w 541"/>
                <a:gd name="T37" fmla="*/ 215 h 540"/>
                <a:gd name="T38" fmla="*/ 216 w 541"/>
                <a:gd name="T39" fmla="*/ 215 h 540"/>
                <a:gd name="T40" fmla="*/ 242 w 541"/>
                <a:gd name="T41" fmla="*/ 190 h 540"/>
                <a:gd name="T42" fmla="*/ 242 w 541"/>
                <a:gd name="T43" fmla="*/ 133 h 540"/>
                <a:gd name="T44" fmla="*/ 293 w 541"/>
                <a:gd name="T45" fmla="*/ 133 h 540"/>
                <a:gd name="T46" fmla="*/ 350 w 541"/>
                <a:gd name="T47" fmla="*/ 82 h 540"/>
                <a:gd name="T48" fmla="*/ 350 w 541"/>
                <a:gd name="T49" fmla="*/ 72 h 540"/>
                <a:gd name="T50" fmla="*/ 483 w 541"/>
                <a:gd name="T51" fmla="*/ 272 h 540"/>
                <a:gd name="T52" fmla="*/ 427 w 541"/>
                <a:gd name="T53" fmla="*/ 416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1" h="540">
                  <a:moveTo>
                    <a:pt x="267" y="0"/>
                  </a:moveTo>
                  <a:cubicBezTo>
                    <a:pt x="118" y="0"/>
                    <a:pt x="0" y="126"/>
                    <a:pt x="0" y="272"/>
                  </a:cubicBezTo>
                  <a:cubicBezTo>
                    <a:pt x="0" y="418"/>
                    <a:pt x="118" y="539"/>
                    <a:pt x="267" y="539"/>
                  </a:cubicBezTo>
                  <a:cubicBezTo>
                    <a:pt x="417" y="539"/>
                    <a:pt x="540" y="418"/>
                    <a:pt x="540" y="272"/>
                  </a:cubicBezTo>
                  <a:cubicBezTo>
                    <a:pt x="540" y="126"/>
                    <a:pt x="417" y="0"/>
                    <a:pt x="267" y="0"/>
                  </a:cubicBezTo>
                  <a:close/>
                  <a:moveTo>
                    <a:pt x="242" y="483"/>
                  </a:moveTo>
                  <a:cubicBezTo>
                    <a:pt x="139" y="467"/>
                    <a:pt x="52" y="375"/>
                    <a:pt x="52" y="272"/>
                  </a:cubicBezTo>
                  <a:cubicBezTo>
                    <a:pt x="52" y="251"/>
                    <a:pt x="57" y="236"/>
                    <a:pt x="57" y="221"/>
                  </a:cubicBezTo>
                  <a:lnTo>
                    <a:pt x="190" y="349"/>
                  </a:lnTo>
                  <a:lnTo>
                    <a:pt x="190" y="375"/>
                  </a:lnTo>
                  <a:cubicBezTo>
                    <a:pt x="190" y="406"/>
                    <a:pt x="211" y="431"/>
                    <a:pt x="242" y="431"/>
                  </a:cubicBezTo>
                  <a:lnTo>
                    <a:pt x="242" y="483"/>
                  </a:lnTo>
                  <a:close/>
                  <a:moveTo>
                    <a:pt x="427" y="416"/>
                  </a:moveTo>
                  <a:cubicBezTo>
                    <a:pt x="422" y="395"/>
                    <a:pt x="401" y="375"/>
                    <a:pt x="375" y="375"/>
                  </a:cubicBezTo>
                  <a:lnTo>
                    <a:pt x="350" y="375"/>
                  </a:lnTo>
                  <a:lnTo>
                    <a:pt x="350" y="298"/>
                  </a:lnTo>
                  <a:cubicBezTo>
                    <a:pt x="350" y="282"/>
                    <a:pt x="339" y="272"/>
                    <a:pt x="324" y="272"/>
                  </a:cubicBezTo>
                  <a:lnTo>
                    <a:pt x="160" y="272"/>
                  </a:lnTo>
                  <a:lnTo>
                    <a:pt x="160" y="215"/>
                  </a:lnTo>
                  <a:lnTo>
                    <a:pt x="216" y="215"/>
                  </a:lnTo>
                  <a:cubicBezTo>
                    <a:pt x="232" y="215"/>
                    <a:pt x="242" y="205"/>
                    <a:pt x="242" y="190"/>
                  </a:cubicBezTo>
                  <a:lnTo>
                    <a:pt x="242" y="133"/>
                  </a:lnTo>
                  <a:lnTo>
                    <a:pt x="293" y="133"/>
                  </a:lnTo>
                  <a:cubicBezTo>
                    <a:pt x="324" y="133"/>
                    <a:pt x="350" y="113"/>
                    <a:pt x="350" y="82"/>
                  </a:cubicBezTo>
                  <a:lnTo>
                    <a:pt x="350" y="72"/>
                  </a:lnTo>
                  <a:cubicBezTo>
                    <a:pt x="427" y="102"/>
                    <a:pt x="483" y="179"/>
                    <a:pt x="483" y="272"/>
                  </a:cubicBezTo>
                  <a:cubicBezTo>
                    <a:pt x="483" y="329"/>
                    <a:pt x="463" y="375"/>
                    <a:pt x="427" y="4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97F226E3-863A-4126-A67D-78D73BA26FEB}"/>
              </a:ext>
            </a:extLst>
          </p:cNvPr>
          <p:cNvSpPr/>
          <p:nvPr/>
        </p:nvSpPr>
        <p:spPr>
          <a:xfrm>
            <a:off x="599311" y="1556919"/>
            <a:ext cx="7773980" cy="3918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82D867-6973-4EA1-8E13-EC14A1DDF7C5}"/>
              </a:ext>
            </a:extLst>
          </p:cNvPr>
          <p:cNvSpPr txBox="1"/>
          <p:nvPr/>
        </p:nvSpPr>
        <p:spPr>
          <a:xfrm>
            <a:off x="942300" y="1863939"/>
            <a:ext cx="708800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Come gli oggetti nel mondo reale, I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material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components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possono essere messi uno sull’altro o spostati, ma non possono compenetrarsi.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Per dare l’illusione della differenza di elevazione, ogni component riflette una luce ambientale ideale e proietta delle ombre intorno a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sè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. Per distinguerne I differenti livelli, si usano opacità e colori diversi.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Le superfici possono ingrandirsi, rimpicciolirsi e piegarsi come farebbe la carta, ma mantengono uno spessore fisso di 1dp.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Il Focus deve sempre restare sugli elementi con la maggiore elevazione, che può cambiare rispetto alla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resting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elevation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in base alle azioni dell’utente.</a:t>
            </a:r>
          </a:p>
          <a:p>
            <a:endParaRPr lang="it-IT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B627B4B-B657-4382-87C8-E7A26F7D2B34}"/>
              </a:ext>
            </a:extLst>
          </p:cNvPr>
          <p:cNvSpPr txBox="1">
            <a:spLocks/>
          </p:cNvSpPr>
          <p:nvPr/>
        </p:nvSpPr>
        <p:spPr>
          <a:xfrm>
            <a:off x="11743509" y="6270172"/>
            <a:ext cx="207149" cy="410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02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Lists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7C9BC2E-C565-46E2-A30E-78E31A8F0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39" y="2035699"/>
            <a:ext cx="2402032" cy="4270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5563C73-EB22-4273-9442-80472F4A1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51" y="2043830"/>
            <a:ext cx="2402032" cy="4278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C80911A-C792-488B-8495-032DD629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26" y="2043830"/>
            <a:ext cx="2402033" cy="4270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62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Lists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5"/>
            <a:ext cx="9841053" cy="4492257"/>
            <a:chOff x="872440" y="2072316"/>
            <a:chExt cx="9841053" cy="4492257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478507" y="2072316"/>
              <a:ext cx="776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039590-998D-43B9-8233-983D6F7F3B3B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898158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Menus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142608" y="2457776"/>
            <a:ext cx="2793281" cy="3073813"/>
            <a:chOff x="3142608" y="2457776"/>
            <a:chExt cx="2793281" cy="307381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71362" y="2457776"/>
              <a:ext cx="2764527" cy="2781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225142" y="4854307"/>
              <a:ext cx="693652" cy="677282"/>
              <a:chOff x="4784185" y="4886705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784185" y="4886705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5144" y="5033655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142608" y="3104329"/>
              <a:ext cx="2793280" cy="32316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2739" y="2325016"/>
            <a:ext cx="4870334" cy="3579673"/>
            <a:chOff x="6092558" y="2325016"/>
            <a:chExt cx="5139548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2558" y="2418425"/>
              <a:ext cx="5075227" cy="47468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Roboto Light" charset="0"/>
                  <a:cs typeface="Roboto Light" charset="0"/>
                </a:rPr>
                <a:t>Utilizzo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2835301"/>
              <a:ext cx="4685499" cy="33855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0F1DFC-CF4A-41CA-8497-A4D13A834598}"/>
              </a:ext>
            </a:extLst>
          </p:cNvPr>
          <p:cNvSpPr txBox="1"/>
          <p:nvPr/>
        </p:nvSpPr>
        <p:spPr>
          <a:xfrm flipH="1">
            <a:off x="6384326" y="2933430"/>
            <a:ext cx="4193101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I menu consentono agli utenti di effettuare una selezione tra più opzioni. Sono meno prominenti e occupano meno spazio rispetto ai controlli di selezione; sono rappresentati come una serie di pulsanti di opzione.</a:t>
            </a:r>
            <a:endParaRPr lang="it-IT" sz="200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ea typeface="+mn-lt"/>
              <a:cs typeface="+mn-l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C76821-51AD-4577-A82D-F0990D1302F9}"/>
              </a:ext>
            </a:extLst>
          </p:cNvPr>
          <p:cNvSpPr txBox="1"/>
          <p:nvPr/>
        </p:nvSpPr>
        <p:spPr>
          <a:xfrm flipH="1">
            <a:off x="3238870" y="2584783"/>
            <a:ext cx="26454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Descrizione</a:t>
            </a:r>
            <a:endParaRPr lang="it-IT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D68A0D-7C83-4CF9-816A-8569D335794A}"/>
              </a:ext>
            </a:extLst>
          </p:cNvPr>
          <p:cNvSpPr txBox="1"/>
          <p:nvPr/>
        </p:nvSpPr>
        <p:spPr>
          <a:xfrm>
            <a:off x="3419502" y="3084424"/>
            <a:ext cx="2236904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Sono superfici temporanee sulle quali vengono visualizzati degli elenchi di scelta.</a:t>
            </a:r>
            <a:endParaRPr lang="it-IT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cs typeface="Calibri"/>
            </a:endParaRPr>
          </a:p>
        </p:txBody>
      </p:sp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6A6FDC5-B162-49E2-BA50-EB41F86BE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4" y="2409188"/>
            <a:ext cx="2023002" cy="35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Menus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6259E3-DB34-4B9C-B60B-C5ADD771B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89" y="2017113"/>
            <a:ext cx="2402032" cy="4267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61BFD0-9482-4767-89FF-7EC57C815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5" t="7954" r="17881" b="5184"/>
          <a:stretch/>
        </p:blipFill>
        <p:spPr bwMode="auto">
          <a:xfrm>
            <a:off x="4872352" y="2269170"/>
            <a:ext cx="3425588" cy="31631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82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Menus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5"/>
            <a:ext cx="9841053" cy="4492257"/>
            <a:chOff x="872440" y="2072316"/>
            <a:chExt cx="9841053" cy="4492257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478507" y="2072316"/>
              <a:ext cx="776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/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29BD03-6C92-4134-9B20-BCF91232FE09}"/>
              </a:ext>
            </a:extLst>
          </p:cNvPr>
          <p:cNvSpPr txBox="1"/>
          <p:nvPr/>
        </p:nvSpPr>
        <p:spPr>
          <a:xfrm>
            <a:off x="1478508" y="2273341"/>
            <a:ext cx="6555150" cy="39857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&lt;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com.google.android.material.textfield.TextInputLayout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100"/>
              <a:t>                    style="@style/Widget.MaterialComponents.TextInputLayout.FilledBox.ExposedDropdownMenu"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android:layout_width</a:t>
            </a:r>
            <a:r>
              <a:rPr lang="it-IT" sz="1100"/>
              <a:t>="0dp"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android:hint</a:t>
            </a:r>
            <a:r>
              <a:rPr lang="it-IT" sz="1100"/>
              <a:t>="</a:t>
            </a:r>
            <a:r>
              <a:rPr lang="it-IT" sz="1100" err="1"/>
              <a:t>Exposed</a:t>
            </a:r>
            <a:r>
              <a:rPr lang="it-IT" sz="1100"/>
              <a:t> </a:t>
            </a:r>
            <a:r>
              <a:rPr lang="it-IT" sz="1100" err="1"/>
              <a:t>dropdown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android:layout_marginStart</a:t>
            </a:r>
            <a:r>
              <a:rPr lang="it-IT" sz="1100"/>
              <a:t>="@</a:t>
            </a:r>
            <a:r>
              <a:rPr lang="it-IT" sz="1100" err="1"/>
              <a:t>dimen</a:t>
            </a:r>
            <a:r>
              <a:rPr lang="it-IT" sz="1100"/>
              <a:t>/</a:t>
            </a:r>
            <a:r>
              <a:rPr lang="it-IT" sz="1100" err="1"/>
              <a:t>margin_medium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android:layout_marginEnd</a:t>
            </a:r>
            <a:r>
              <a:rPr lang="it-IT" sz="1100"/>
              <a:t>="@</a:t>
            </a:r>
            <a:r>
              <a:rPr lang="it-IT" sz="1100" err="1"/>
              <a:t>dimen</a:t>
            </a:r>
            <a:r>
              <a:rPr lang="it-IT" sz="1100"/>
              <a:t>/</a:t>
            </a:r>
            <a:r>
              <a:rPr lang="it-IT" sz="1100" err="1"/>
              <a:t>margin_medium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android:layout_marginBottom</a:t>
            </a:r>
            <a:r>
              <a:rPr lang="it-IT" sz="1100"/>
              <a:t>="@</a:t>
            </a:r>
            <a:r>
              <a:rPr lang="it-IT" sz="1100" err="1"/>
              <a:t>dimen</a:t>
            </a:r>
            <a:r>
              <a:rPr lang="it-IT" sz="1100"/>
              <a:t>/</a:t>
            </a:r>
            <a:r>
              <a:rPr lang="it-IT" sz="1100" err="1"/>
              <a:t>margin_large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app:layout_constraintBottom_toBottomOf</a:t>
            </a:r>
            <a:r>
              <a:rPr lang="it-IT" sz="1100"/>
              <a:t>="</a:t>
            </a:r>
            <a:r>
              <a:rPr lang="it-IT" sz="1100" err="1"/>
              <a:t>parent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app:layout_constraintEnd_toEndOf</a:t>
            </a:r>
            <a:r>
              <a:rPr lang="it-IT" sz="1100"/>
              <a:t>="</a:t>
            </a:r>
            <a:r>
              <a:rPr lang="it-IT" sz="1100" err="1"/>
              <a:t>parent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app:layout_constraintStart_toStartOf</a:t>
            </a:r>
            <a:r>
              <a:rPr lang="it-IT" sz="1100"/>
              <a:t>="</a:t>
            </a:r>
            <a:r>
              <a:rPr lang="it-IT" sz="1100" err="1"/>
              <a:t>parent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app:layout_constraintTop_toBottomOf</a:t>
            </a:r>
            <a:r>
              <a:rPr lang="it-IT" sz="1100"/>
              <a:t>="@+id/</a:t>
            </a:r>
            <a:r>
              <a:rPr lang="it-IT" sz="1100" err="1"/>
              <a:t>text_view_span_exposed_dropdown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</a:t>
            </a:r>
            <a:r>
              <a:rPr lang="it-IT" sz="1100" err="1"/>
              <a:t>tools:ignore</a:t>
            </a:r>
            <a:r>
              <a:rPr lang="it-IT" sz="1100"/>
              <a:t>="</a:t>
            </a:r>
            <a:r>
              <a:rPr lang="it-IT" sz="1100" err="1"/>
              <a:t>HardcodedText</a:t>
            </a:r>
            <a:r>
              <a:rPr lang="it-IT" sz="1100"/>
              <a:t>"&gt;  </a:t>
            </a:r>
          </a:p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                  &lt;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AutoCompleteTextView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android:id</a:t>
            </a:r>
            <a:r>
              <a:rPr lang="it-IT" sz="1100"/>
              <a:t>="@+id/</a:t>
            </a:r>
            <a:r>
              <a:rPr lang="it-IT" sz="1100" err="1"/>
              <a:t>filled_exposed_dropdown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match_parent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android:focusable</a:t>
            </a:r>
            <a:r>
              <a:rPr lang="it-IT" sz="1100"/>
              <a:t>="false"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android:inputType</a:t>
            </a:r>
            <a:r>
              <a:rPr lang="it-IT" sz="1100"/>
              <a:t>="none"  </a:t>
            </a:r>
          </a:p>
          <a:p>
            <a:r>
              <a:rPr lang="it-IT" sz="1100"/>
              <a:t>                        </a:t>
            </a:r>
            <a:r>
              <a:rPr lang="it-IT" sz="1100" err="1"/>
              <a:t>tools:ignore</a:t>
            </a:r>
            <a:r>
              <a:rPr lang="it-IT" sz="1100"/>
              <a:t>="</a:t>
            </a:r>
            <a:r>
              <a:rPr lang="it-IT" sz="1100" err="1"/>
              <a:t>LabelFor</a:t>
            </a:r>
            <a:r>
              <a:rPr lang="it-IT" sz="1100"/>
              <a:t>" /&gt;  </a:t>
            </a:r>
          </a:p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&lt;/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com.google.android.material.textfield.TextInputLayout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&gt;  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AC48C18-4E67-45F3-A7C5-5E491BA88FF4}"/>
              </a:ext>
            </a:extLst>
          </p:cNvPr>
          <p:cNvSpPr txBox="1"/>
          <p:nvPr/>
        </p:nvSpPr>
        <p:spPr>
          <a:xfrm>
            <a:off x="9084505" y="6259047"/>
            <a:ext cx="1739440" cy="216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>
                <a:solidFill>
                  <a:schemeClr val="accent6"/>
                </a:solidFill>
                <a:latin typeface="Roboto Medium"/>
              </a:rPr>
              <a:t>EXPOSED DROPDOWN MENU</a:t>
            </a:r>
          </a:p>
        </p:txBody>
      </p:sp>
    </p:spTree>
    <p:extLst>
      <p:ext uri="{BB962C8B-B14F-4D97-AF65-F5344CB8AC3E}">
        <p14:creationId xmlns:p14="http://schemas.microsoft.com/office/powerpoint/2010/main" val="882426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Navigation drawer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121910" y="2599134"/>
            <a:ext cx="2793281" cy="2964514"/>
            <a:chOff x="3121910" y="2596304"/>
            <a:chExt cx="2793281" cy="2843788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21910" y="2596304"/>
              <a:ext cx="2793281" cy="2451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726" y="4762810"/>
              <a:ext cx="693652" cy="677282"/>
              <a:chOff x="4664769" y="4795208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769" y="4795208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0" y="4946843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126684" y="2674640"/>
              <a:ext cx="2762840" cy="410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404993" y="3105025"/>
              <a:ext cx="2268510" cy="159431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E' un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menù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ad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apertura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laterale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che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fornisce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l'accesso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alle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destinazioni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principali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della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7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tua</a:t>
              </a:r>
              <a:r>
                <a:rPr 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app.</a:t>
              </a: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6000" y="2325016"/>
            <a:ext cx="5136106" cy="3972524"/>
            <a:chOff x="6096000" y="2325016"/>
            <a:chExt cx="5136106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368496"/>
              <a:ext cx="5075227" cy="4277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Roboto Light" charset="0"/>
                  <a:cs typeface="Roboto Light" charset="0"/>
                </a:rPr>
                <a:t>Utilizzo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568592" y="2965318"/>
              <a:ext cx="4306931" cy="255454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E’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consigliato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utilizzare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il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navigation drawer per: 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App con cinque o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più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destinazioni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di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livello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superiore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App con due o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più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livelli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di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gerarchia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di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navigazione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Navigazione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rapida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tra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destinazioni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non correlate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pPr marL="285750" indent="-285750">
                <a:buFont typeface="Arial"/>
                <a:buChar char="•"/>
              </a:pPr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C190809-D023-4E57-BA29-C99FA7F06A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65" y="2388358"/>
            <a:ext cx="2039406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84F19B2-F6AA-4C70-A595-01C77F0F9F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33" y="2053878"/>
            <a:ext cx="2369852" cy="4213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E3FC900-5364-4BB8-ACAA-FFD8F4DB12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10" y="2053878"/>
            <a:ext cx="2369852" cy="4213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Navigation drawer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</a:t>
            </a:r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dirty="0" smtClean="0">
                <a:solidFill>
                  <a:schemeClr val="bg1"/>
                </a:solidFill>
              </a:rPr>
              <a:pPr algn="ctr"/>
              <a:t>56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D02F12-7DF7-49AD-B009-F44807669621}"/>
              </a:ext>
            </a:extLst>
          </p:cNvPr>
          <p:cNvGrpSpPr/>
          <p:nvPr/>
        </p:nvGrpSpPr>
        <p:grpSpPr>
          <a:xfrm>
            <a:off x="908584" y="2336687"/>
            <a:ext cx="4198994" cy="3632993"/>
            <a:chOff x="908584" y="2336687"/>
            <a:chExt cx="4198994" cy="3632993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3203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5" y="2424723"/>
              <a:ext cx="3383885" cy="4277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Roboto Light" charset="0"/>
                  <a:cs typeface="Roboto Light" charset="0"/>
                </a:rPr>
                <a:t>Tipologie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205906" y="2949453"/>
              <a:ext cx="3775165" cy="252376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Esistono tre tipologie di </a:t>
              </a:r>
              <a:r>
                <a:rPr lang="it-IT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Navigation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 </a:t>
              </a:r>
              <a:r>
                <a:rPr lang="it-IT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drawer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</a:t>
              </a:r>
            </a:p>
            <a:p>
              <a:pPr marL="285750" indent="-285750">
                <a:buFont typeface="Arial"/>
                <a:buChar char="•"/>
              </a:pP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Standard: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 consentono agli utenti di accedere contemporaneamente alle destinazioni e al contenuto dell'app.</a:t>
              </a:r>
              <a:endParaRPr lang="it-IT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 panose="020F0502020204030204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Modale:  utilizzano uno </a:t>
              </a:r>
              <a:r>
                <a:rPr lang="it-IT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scrim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 per bloccare l'interazione con il resto del contenuto di </a:t>
              </a:r>
              <a:r>
                <a:rPr lang="it-IT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un'app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.</a:t>
              </a:r>
              <a:endParaRPr lang="it-IT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Inferiore: sono un tipo specializzato di cassetto modale da utilizzare con una barra delle applicazioni inferiore</a:t>
              </a:r>
              <a:r>
                <a:rPr lang="it-IT" sz="1600">
                  <a:ea typeface="+mn-lt"/>
                  <a:cs typeface="+mn-lt"/>
                </a:rPr>
                <a:t>.</a:t>
              </a:r>
              <a:endParaRPr lang="it-IT" sz="160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algn="ctr"/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49814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420554"/>
              <a:ext cx="378385" cy="378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24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Navigation drawer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61187" y="1853444"/>
            <a:ext cx="9841053" cy="4767764"/>
            <a:chOff x="861187" y="2174911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61187" y="2174911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152017" y="2665725"/>
              <a:ext cx="4704506" cy="3436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androidx.drawerlayout.widget.DrawerLayout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android:id</a:t>
              </a:r>
              <a:r>
                <a:rPr lang="it-IT" sz="1100"/>
                <a:t>="@+id/</a:t>
              </a:r>
              <a:r>
                <a:rPr lang="it-IT" sz="1100" err="1"/>
                <a:t>drawer_layout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xmlns:android</a:t>
              </a:r>
              <a:r>
                <a:rPr lang="it-IT" sz="1100"/>
                <a:t>="http://schemas.android.com/</a:t>
              </a:r>
              <a:r>
                <a:rPr lang="it-IT" sz="1100" err="1"/>
                <a:t>apk</a:t>
              </a:r>
              <a:r>
                <a:rPr lang="it-IT" sz="1100"/>
                <a:t>/res/</a:t>
              </a:r>
              <a:r>
                <a:rPr lang="it-IT" sz="1100" err="1"/>
                <a:t>android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xmlns:app</a:t>
              </a:r>
              <a:r>
                <a:rPr lang="it-IT" sz="1100"/>
                <a:t>="http://schemas.android.com/</a:t>
              </a:r>
              <a:r>
                <a:rPr lang="it-IT" sz="1100" err="1"/>
                <a:t>apk</a:t>
              </a:r>
              <a:r>
                <a:rPr lang="it-IT" sz="1100"/>
                <a:t>/res-auto"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xmlns:tools</a:t>
              </a:r>
              <a:r>
                <a:rPr lang="it-IT" sz="1100"/>
                <a:t>="http://schemas.android.com/tools"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match_parent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match_parent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android:fitsSystemWindows</a:t>
              </a:r>
              <a:r>
                <a:rPr lang="it-IT" sz="1100"/>
                <a:t>="</a:t>
              </a:r>
              <a:r>
                <a:rPr lang="it-IT" sz="1100" err="1"/>
                <a:t>true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tools:openDrawer</a:t>
              </a:r>
              <a:r>
                <a:rPr lang="it-IT" sz="1100"/>
                <a:t>="start"&gt;  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>
                  <a:solidFill>
                    <a:schemeClr val="bg1">
                      <a:lumMod val="50000"/>
                    </a:schemeClr>
                  </a:solidFill>
                </a:rPr>
                <a:t>    [...]  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          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androidx.fragment.app.FragmentContainerView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100"/>
                <a:t>                </a:t>
              </a:r>
              <a:r>
                <a:rPr lang="it-IT" sz="1100" err="1"/>
                <a:t>android:id</a:t>
              </a:r>
              <a:r>
                <a:rPr lang="it-IT" sz="1100"/>
                <a:t>="@+id/</a:t>
              </a:r>
              <a:r>
                <a:rPr lang="it-IT" sz="1100" err="1"/>
                <a:t>navigation_host_fragment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</a:t>
              </a:r>
              <a:r>
                <a:rPr lang="it-IT" sz="1100" err="1"/>
                <a:t>android:name</a:t>
              </a:r>
              <a:r>
                <a:rPr lang="it-IT" sz="1100"/>
                <a:t>="</a:t>
              </a:r>
              <a:r>
                <a:rPr lang="it-IT" sz="1100" err="1"/>
                <a:t>androidx.navigation.fragment.NavHostFragment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match_parent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</a:t>
              </a:r>
              <a:r>
                <a:rPr lang="it-IT" sz="1100" err="1"/>
                <a:t>app:defaultNavHost</a:t>
              </a:r>
              <a:r>
                <a:rPr lang="it-IT" sz="1100"/>
                <a:t>="</a:t>
              </a:r>
              <a:r>
                <a:rPr lang="it-IT" sz="1100" err="1"/>
                <a:t>true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        </a:t>
              </a:r>
              <a:r>
                <a:rPr lang="it-IT" sz="1100" err="1"/>
                <a:t>app:navGraph</a:t>
              </a:r>
              <a:r>
                <a:rPr lang="it-IT" sz="1100"/>
                <a:t>="@</a:t>
              </a:r>
              <a:r>
                <a:rPr lang="it-IT" sz="1100" err="1"/>
                <a:t>navigation</a:t>
              </a:r>
              <a:r>
                <a:rPr lang="it-IT" sz="1100"/>
                <a:t>/</a:t>
              </a:r>
              <a:r>
                <a:rPr lang="it-IT" sz="1100" err="1"/>
                <a:t>navigation_drawer_navigation</a:t>
              </a:r>
              <a:r>
                <a:rPr lang="it-IT" sz="1100"/>
                <a:t>" /&gt;  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>
                  <a:solidFill>
                    <a:schemeClr val="bg1">
                      <a:lumMod val="50000"/>
                    </a:schemeClr>
                  </a:solidFill>
                </a:rPr>
                <a:t>            [...]  </a:t>
              </a:r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EBB178D-9A08-4432-8915-5B3D1BF52FBD}"/>
              </a:ext>
            </a:extLst>
          </p:cNvPr>
          <p:cNvSpPr txBox="1"/>
          <p:nvPr/>
        </p:nvSpPr>
        <p:spPr>
          <a:xfrm>
            <a:off x="5879979" y="2371278"/>
            <a:ext cx="4606240" cy="2292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bg1">
                    <a:lumMod val="50000"/>
                  </a:schemeClr>
                </a:solidFill>
              </a:rPr>
              <a:t>        [...]  </a:t>
            </a:r>
          </a:p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      &lt;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com.google.android.material.navigation.NavigationView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100"/>
              <a:t>            </a:t>
            </a:r>
            <a:r>
              <a:rPr lang="it-IT" sz="1100" err="1"/>
              <a:t>android:id</a:t>
            </a:r>
            <a:r>
              <a:rPr lang="it-IT" sz="1100"/>
              <a:t>="@+id/</a:t>
            </a:r>
            <a:r>
              <a:rPr lang="it-IT" sz="1100" err="1"/>
              <a:t>navigation_view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match_parent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</a:t>
            </a:r>
            <a:r>
              <a:rPr lang="it-IT" sz="1100" err="1"/>
              <a:t>android:layout_gravity</a:t>
            </a:r>
            <a:r>
              <a:rPr lang="it-IT" sz="1100"/>
              <a:t>="start"  </a:t>
            </a:r>
          </a:p>
          <a:p>
            <a:r>
              <a:rPr lang="it-IT" sz="1100"/>
              <a:t>            </a:t>
            </a:r>
            <a:r>
              <a:rPr lang="it-IT" sz="1100" err="1"/>
              <a:t>android:fitsSystemWindows</a:t>
            </a:r>
            <a:r>
              <a:rPr lang="it-IT" sz="1100"/>
              <a:t>="</a:t>
            </a:r>
            <a:r>
              <a:rPr lang="it-IT" sz="1100" err="1"/>
              <a:t>true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</a:t>
            </a:r>
            <a:r>
              <a:rPr lang="it-IT" sz="1100" err="1"/>
              <a:t>app:headerLayout</a:t>
            </a:r>
            <a:r>
              <a:rPr lang="it-IT" sz="1100"/>
              <a:t>="@layout/</a:t>
            </a:r>
            <a:r>
              <a:rPr lang="it-IT" sz="1100" err="1"/>
              <a:t>navigation_drawer_navigation_header</a:t>
            </a:r>
            <a:r>
              <a:rPr lang="it-IT" sz="1100"/>
              <a:t>"  </a:t>
            </a:r>
          </a:p>
          <a:p>
            <a:r>
              <a:rPr lang="it-IT" sz="1100"/>
              <a:t>            </a:t>
            </a:r>
            <a:r>
              <a:rPr lang="it-IT" sz="1100" err="1"/>
              <a:t>app:menu</a:t>
            </a:r>
            <a:r>
              <a:rPr lang="it-IT" sz="1100"/>
              <a:t>="@menu/</a:t>
            </a:r>
            <a:r>
              <a:rPr lang="it-IT" sz="1100" err="1"/>
              <a:t>navigation_drawer_items</a:t>
            </a:r>
            <a:r>
              <a:rPr lang="it-IT" sz="1100"/>
              <a:t>" /&gt;  </a:t>
            </a:r>
          </a:p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&lt;/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androidx.drawerlayout.widget.DrawerLayout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&gt;  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A2590FD-21DF-432A-8867-82CF0D3BB790}"/>
              </a:ext>
            </a:extLst>
          </p:cNvPr>
          <p:cNvCxnSpPr>
            <a:cxnSpLocks/>
          </p:cNvCxnSpPr>
          <p:nvPr/>
        </p:nvCxnSpPr>
        <p:spPr>
          <a:xfrm>
            <a:off x="5781713" y="2259874"/>
            <a:ext cx="0" cy="402480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659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Navigation rail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142608" y="2529662"/>
            <a:ext cx="2793281" cy="3048013"/>
            <a:chOff x="3142608" y="2529662"/>
            <a:chExt cx="2793281" cy="304801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142608" y="2583721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307148" y="3149041"/>
              <a:ext cx="2464199" cy="13849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E' una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barra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di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navigazione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per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muoversi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le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destinazioni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principali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 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dell'app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. Il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suo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utilizzo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è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consigliato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per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schermi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di 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grandi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 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dimensioni</a:t>
              </a:r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.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6000" y="2325016"/>
            <a:ext cx="5136106" cy="3972524"/>
            <a:chOff x="6096000" y="2325016"/>
            <a:chExt cx="5136106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418184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530807" y="3058000"/>
              <a:ext cx="4432266" cy="24160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E’ consigliato utilizzare il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Navigation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rail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 per: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Destinazioni di livello superiore che devono essere accessibili ovunque in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un’app</a:t>
              </a:r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Da tre a sette destinazioni principali in un prodotto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Layout per tablet o desktop</a:t>
              </a:r>
              <a:endParaRPr lang="it-IT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</a:endParaRPr>
            </a:p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E' poco consigliata, invece, nel caso in cui si abbiano  schermi di dimensioni ridotte, singole attività e/o destinazioni di navigazione secondarie.</a:t>
              </a: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1426CAD-BB2D-490D-BAE9-C0B3F621F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3" y="2418184"/>
            <a:ext cx="2009576" cy="35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8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Navigation rail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59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EA624C0-8B37-4DF2-BC94-9D157D56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5" y="2165293"/>
            <a:ext cx="4238645" cy="3122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94573B6-A252-46E2-AB1C-A3BFDF452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79" y="2780077"/>
            <a:ext cx="4238645" cy="3122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6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F8DA0AE-13C3-4A8F-A510-6ABA4A6BA35B}"/>
              </a:ext>
            </a:extLst>
          </p:cNvPr>
          <p:cNvSpPr/>
          <p:nvPr/>
        </p:nvSpPr>
        <p:spPr>
          <a:xfrm>
            <a:off x="1" y="1"/>
            <a:ext cx="12192000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iangolo isoscele 13">
            <a:extLst>
              <a:ext uri="{FF2B5EF4-FFF2-40B4-BE49-F238E27FC236}">
                <a16:creationId xmlns:a16="http://schemas.microsoft.com/office/drawing/2014/main" id="{319796EC-220A-47F0-BA0B-58A4254E631F}"/>
              </a:ext>
            </a:extLst>
          </p:cNvPr>
          <p:cNvSpPr/>
          <p:nvPr/>
        </p:nvSpPr>
        <p:spPr>
          <a:xfrm rot="16200000">
            <a:off x="7935794" y="2601790"/>
            <a:ext cx="3918854" cy="4593561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riangolo isoscele 15">
            <a:extLst>
              <a:ext uri="{FF2B5EF4-FFF2-40B4-BE49-F238E27FC236}">
                <a16:creationId xmlns:a16="http://schemas.microsoft.com/office/drawing/2014/main" id="{38771CDB-458C-4E58-B399-50EA72A0BDEF}"/>
              </a:ext>
            </a:extLst>
          </p:cNvPr>
          <p:cNvSpPr/>
          <p:nvPr/>
        </p:nvSpPr>
        <p:spPr>
          <a:xfrm rot="16200000">
            <a:off x="8330972" y="2994525"/>
            <a:ext cx="3563716" cy="4158340"/>
          </a:xfrm>
          <a:prstGeom prst="triangle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riangolo isoscele 16">
            <a:extLst>
              <a:ext uri="{FF2B5EF4-FFF2-40B4-BE49-F238E27FC236}">
                <a16:creationId xmlns:a16="http://schemas.microsoft.com/office/drawing/2014/main" id="{05AD515E-C126-4856-B435-E49A082E3AD5}"/>
              </a:ext>
            </a:extLst>
          </p:cNvPr>
          <p:cNvSpPr/>
          <p:nvPr/>
        </p:nvSpPr>
        <p:spPr>
          <a:xfrm rot="16200000">
            <a:off x="9146176" y="3812175"/>
            <a:ext cx="2847705" cy="3243944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isoscele 17">
            <a:extLst>
              <a:ext uri="{FF2B5EF4-FFF2-40B4-BE49-F238E27FC236}">
                <a16:creationId xmlns:a16="http://schemas.microsoft.com/office/drawing/2014/main" id="{2C858A99-F462-4AD2-A4E5-67EADBFBAA10}"/>
              </a:ext>
            </a:extLst>
          </p:cNvPr>
          <p:cNvSpPr/>
          <p:nvPr/>
        </p:nvSpPr>
        <p:spPr>
          <a:xfrm rot="16200000">
            <a:off x="9655631" y="4321625"/>
            <a:ext cx="2364376" cy="2708369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Connector 34">
            <a:extLst>
              <a:ext uri="{FF2B5EF4-FFF2-40B4-BE49-F238E27FC236}">
                <a16:creationId xmlns:a16="http://schemas.microsoft.com/office/drawing/2014/main" id="{2E562AEB-497D-4B7E-8BA7-44D27369A64F}"/>
              </a:ext>
            </a:extLst>
          </p:cNvPr>
          <p:cNvCxnSpPr>
            <a:cxnSpLocks/>
          </p:cNvCxnSpPr>
          <p:nvPr/>
        </p:nvCxnSpPr>
        <p:spPr>
          <a:xfrm>
            <a:off x="679269" y="1273606"/>
            <a:ext cx="0" cy="558194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0">
            <a:extLst>
              <a:ext uri="{FF2B5EF4-FFF2-40B4-BE49-F238E27FC236}">
                <a16:creationId xmlns:a16="http://schemas.microsoft.com/office/drawing/2014/main" id="{0797E7E3-D58E-491D-ACCD-7E9D66007C5A}"/>
              </a:ext>
            </a:extLst>
          </p:cNvPr>
          <p:cNvSpPr/>
          <p:nvPr/>
        </p:nvSpPr>
        <p:spPr>
          <a:xfrm>
            <a:off x="321572" y="718050"/>
            <a:ext cx="684986" cy="68498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F13AB2-5380-4903-A9BB-F7BDEC752ADE}"/>
              </a:ext>
            </a:extLst>
          </p:cNvPr>
          <p:cNvSpPr txBox="1">
            <a:spLocks/>
          </p:cNvSpPr>
          <p:nvPr/>
        </p:nvSpPr>
        <p:spPr>
          <a:xfrm>
            <a:off x="1036967" y="739536"/>
            <a:ext cx="3548670" cy="6761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Medium"/>
              </a:rPr>
              <a:t>Layout &amp; </a:t>
            </a:r>
          </a:p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Medium"/>
              </a:rPr>
              <a:t>Material Theming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F226E3-863A-4126-A67D-78D73BA26FEB}"/>
              </a:ext>
            </a:extLst>
          </p:cNvPr>
          <p:cNvSpPr/>
          <p:nvPr/>
        </p:nvSpPr>
        <p:spPr>
          <a:xfrm>
            <a:off x="1114490" y="1768386"/>
            <a:ext cx="7833560" cy="34567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9F6965E-EAA9-4D23-BA5B-F7814FFF6805}"/>
              </a:ext>
            </a:extLst>
          </p:cNvPr>
          <p:cNvSpPr txBox="1">
            <a:spLocks/>
          </p:cNvSpPr>
          <p:nvPr/>
        </p:nvSpPr>
        <p:spPr>
          <a:xfrm>
            <a:off x="11743509" y="6270172"/>
            <a:ext cx="207149" cy="410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13D2EB-D8A9-4CEB-ABFD-79FEC0F7D8FC}"/>
              </a:ext>
            </a:extLst>
          </p:cNvPr>
          <p:cNvSpPr txBox="1"/>
          <p:nvPr/>
        </p:nvSpPr>
        <p:spPr>
          <a:xfrm>
            <a:off x="1436914" y="2080992"/>
            <a:ext cx="715844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Principi guida dei Layout:</a:t>
            </a:r>
          </a:p>
          <a:p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Prevedibile: Intuitivo nell’organizzazione dei contenuti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Consistente: Nella UI e nell’uso di griglie e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padding</a:t>
            </a: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Responsivo: Si adatta e reagisce ad input dell’utente e caratteristiche del device</a:t>
            </a:r>
          </a:p>
          <a:p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Il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Material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Theming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è l’abilità di personalizzare elementi di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Material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Design per accentuare il brand dell’applicazione, modificando contenuto, colore e forma dei singoli component.</a:t>
            </a:r>
          </a:p>
          <a:p>
            <a:endParaRPr lang="it-IT"/>
          </a:p>
        </p:txBody>
      </p:sp>
      <p:pic>
        <p:nvPicPr>
          <p:cNvPr id="8" name="Immagine 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82E5338-47E4-4C1B-A1B9-F03B73A5F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849014"/>
            <a:ext cx="424592" cy="42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171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Navigation rail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6385BC-504A-4C9E-A15E-8ECE0571EFB4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327752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Pickers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6000" y="2253129"/>
            <a:ext cx="5136106" cy="3972524"/>
            <a:chOff x="6096000" y="2325016"/>
            <a:chExt cx="5136106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407555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2835301"/>
              <a:ext cx="4685499" cy="56938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E8A30198-528E-4413-B001-559973E2AF2B}"/>
              </a:ext>
            </a:extLst>
          </p:cNvPr>
          <p:cNvGrpSpPr/>
          <p:nvPr/>
        </p:nvGrpSpPr>
        <p:grpSpPr>
          <a:xfrm>
            <a:off x="3142608" y="2529662"/>
            <a:ext cx="2793281" cy="3048013"/>
            <a:chOff x="3142608" y="2529662"/>
            <a:chExt cx="2793281" cy="3048013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0EF4662B-D03D-46FD-94A2-04FE1CC6BECB}"/>
                </a:ext>
              </a:extLst>
            </p:cNvPr>
            <p:cNvSpPr/>
            <p:nvPr/>
          </p:nvSpPr>
          <p:spPr>
            <a:xfrm>
              <a:off x="3142608" y="2529662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FBBCAB11-6A97-40AD-AC6C-D960D296FC42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35" name="Oval 4">
                <a:extLst>
                  <a:ext uri="{FF2B5EF4-FFF2-40B4-BE49-F238E27FC236}">
                    <a16:creationId xmlns:a16="http://schemas.microsoft.com/office/drawing/2014/main" id="{E6418583-3B40-4986-8F75-4885DCC6AF29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Immagine 35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19B38601-A000-410F-9979-3D3DE5BFE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B623493-AEB9-47B5-A92A-6ED72B4011B7}"/>
                </a:ext>
              </a:extLst>
            </p:cNvPr>
            <p:cNvSpPr/>
            <p:nvPr/>
          </p:nvSpPr>
          <p:spPr>
            <a:xfrm>
              <a:off x="3157828" y="2644330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4" name="Rectangle 5">
              <a:extLst>
                <a:ext uri="{FF2B5EF4-FFF2-40B4-BE49-F238E27FC236}">
                  <a16:creationId xmlns:a16="http://schemas.microsoft.com/office/drawing/2014/main" id="{6FC27A64-7BC7-462D-9D54-7FAD22B4DDF7}"/>
                </a:ext>
              </a:extLst>
            </p:cNvPr>
            <p:cNvSpPr/>
            <p:nvPr/>
          </p:nvSpPr>
          <p:spPr>
            <a:xfrm>
              <a:off x="3334282" y="3136163"/>
              <a:ext cx="2361424" cy="147732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Sono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selettori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 di data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che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 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consentono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agli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utenti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di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selezionare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una data o un intervallo di </a:t>
              </a:r>
              <a:r>
                <a:rPr lang="en-US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esse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.</a:t>
              </a:r>
              <a:endParaRPr lang="it-IT" sz="2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F8B6FB-986B-4872-A893-ACE1137707A8}"/>
              </a:ext>
            </a:extLst>
          </p:cNvPr>
          <p:cNvSpPr txBox="1"/>
          <p:nvPr/>
        </p:nvSpPr>
        <p:spPr>
          <a:xfrm>
            <a:off x="6585146" y="2952672"/>
            <a:ext cx="4193101" cy="218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In base alla piattaforma di utilizzo esistono due tipi di </a:t>
            </a:r>
            <a:r>
              <a:rPr lang="it-IT" sz="17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Pickers</a:t>
            </a:r>
            <a:r>
              <a:rPr lang="it-IT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Mobile: possono essere utilizzati per selezionare le date nel prossimo futuro o passato, quando è utile vederle in un formato del mese di calendario. </a:t>
            </a:r>
          </a:p>
          <a:p>
            <a:pPr marL="285750" indent="-285750">
              <a:buFont typeface="Arial"/>
              <a:buChar char="•"/>
            </a:pPr>
            <a:r>
              <a:rPr lang="it-IT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rPr>
              <a:t>Desktop: consentono di selezionare una data e un anno specifici. </a:t>
            </a:r>
            <a:endParaRPr lang="it-IT" sz="1700">
              <a:solidFill>
                <a:schemeClr val="tx1">
                  <a:lumMod val="65000"/>
                  <a:lumOff val="35000"/>
                </a:schemeClr>
              </a:solidFill>
              <a:latin typeface="Roboto Light"/>
              <a:cs typeface="Calibri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933271A-471A-4F39-A49A-B27A14C5DF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212" y="2388358"/>
            <a:ext cx="2023529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5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Pickers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8650AE-F69B-4EF0-9160-E815E36CED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16" y="1998942"/>
            <a:ext cx="2409976" cy="4285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magine 1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87AAD24-13CB-4B1F-A674-2EF5C8A32D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51" y="1998942"/>
            <a:ext cx="2409977" cy="4285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287EEA-C180-477E-8BAA-57003C218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87" y="2424952"/>
            <a:ext cx="2511770" cy="250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67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Pickers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49901A-DC45-48FA-AC62-BF12629E1864}"/>
              </a:ext>
            </a:extLst>
          </p:cNvPr>
          <p:cNvSpPr txBox="1"/>
          <p:nvPr/>
        </p:nvSpPr>
        <p:spPr>
          <a:xfrm>
            <a:off x="1478507" y="2645278"/>
            <a:ext cx="776557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it-IT" sz="1200"/>
          </a:p>
          <a:p>
            <a:r>
              <a:rPr lang="it-IT" sz="1200">
                <a:solidFill>
                  <a:schemeClr val="accent6"/>
                </a:solidFill>
              </a:rPr>
              <a:t>public </a:t>
            </a:r>
            <a:r>
              <a:rPr lang="it-IT" sz="1200" err="1">
                <a:solidFill>
                  <a:schemeClr val="accent6"/>
                </a:solidFill>
              </a:rPr>
              <a:t>void</a:t>
            </a:r>
            <a:r>
              <a:rPr lang="it-IT" sz="1200">
                <a:solidFill>
                  <a:schemeClr val="accent6"/>
                </a:solidFill>
              </a:rPr>
              <a:t> </a:t>
            </a:r>
            <a:r>
              <a:rPr lang="it-IT" sz="1200" err="1"/>
              <a:t>onClick</a:t>
            </a:r>
            <a:r>
              <a:rPr lang="it-IT" sz="1200"/>
              <a:t>(</a:t>
            </a:r>
            <a:r>
              <a:rPr lang="it-IT" sz="1200" err="1"/>
              <a:t>View</a:t>
            </a:r>
            <a:r>
              <a:rPr lang="it-IT" sz="1200"/>
              <a:t> v) {  </a:t>
            </a:r>
          </a:p>
          <a:p>
            <a:r>
              <a:rPr lang="it-IT" sz="1200"/>
              <a:t>            </a:t>
            </a:r>
            <a:r>
              <a:rPr lang="it-IT" sz="1200" err="1">
                <a:solidFill>
                  <a:schemeClr val="accent6"/>
                </a:solidFill>
              </a:rPr>
              <a:t>if</a:t>
            </a:r>
            <a:r>
              <a:rPr lang="it-IT" sz="1200"/>
              <a:t> (</a:t>
            </a:r>
            <a:r>
              <a:rPr lang="it-IT" sz="1200" err="1"/>
              <a:t>v.getId</a:t>
            </a:r>
            <a:r>
              <a:rPr lang="it-IT" sz="1200"/>
              <a:t>() == </a:t>
            </a:r>
            <a:r>
              <a:rPr lang="it-IT" sz="1200" err="1"/>
              <a:t>R.id.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button_mobile_date_range_picker_button</a:t>
            </a:r>
            <a:r>
              <a:rPr lang="it-IT" sz="1200"/>
              <a:t>) {  </a:t>
            </a:r>
          </a:p>
          <a:p>
            <a:r>
              <a:rPr lang="it-IT" sz="1200"/>
              <a:t>                </a:t>
            </a:r>
            <a:r>
              <a:rPr lang="it-IT" sz="1200" err="1"/>
              <a:t>MaterialDatePicker.Builder</a:t>
            </a:r>
            <a:r>
              <a:rPr lang="it-IT" sz="1200"/>
              <a:t>&lt;</a:t>
            </a:r>
            <a:r>
              <a:rPr lang="it-IT" sz="1200" err="1"/>
              <a:t>Pair</a:t>
            </a:r>
            <a:r>
              <a:rPr lang="it-IT" sz="1200"/>
              <a:t>&lt;Long, Long&gt;&gt; builder = </a:t>
            </a:r>
            <a:r>
              <a:rPr lang="it-IT" sz="1200" err="1"/>
              <a:t>MaterialDatePicker.Builder.dateRangePicker</a:t>
            </a:r>
            <a:r>
              <a:rPr lang="it-IT" sz="1200"/>
              <a:t>();  </a:t>
            </a:r>
          </a:p>
          <a:p>
            <a:r>
              <a:rPr lang="it-IT" sz="1200"/>
              <a:t>                </a:t>
            </a:r>
            <a:r>
              <a:rPr lang="it-IT" sz="1200" err="1"/>
              <a:t>builder.setTitleText</a:t>
            </a:r>
            <a:r>
              <a:rPr lang="it-IT" sz="1200"/>
              <a:t>(</a:t>
            </a:r>
            <a:r>
              <a:rPr lang="it-IT" sz="1200" err="1"/>
              <a:t>R.string.picker_date_range_picker</a:t>
            </a:r>
            <a:r>
              <a:rPr lang="it-IT" sz="1200"/>
              <a:t>);  </a:t>
            </a:r>
          </a:p>
          <a:p>
            <a:r>
              <a:rPr lang="it-IT" sz="1200"/>
              <a:t>                </a:t>
            </a:r>
            <a:r>
              <a:rPr lang="it-IT" sz="1200" err="1">
                <a:solidFill>
                  <a:schemeClr val="accent6"/>
                </a:solidFill>
              </a:rPr>
              <a:t>try</a:t>
            </a:r>
            <a:r>
              <a:rPr lang="it-IT" sz="1200"/>
              <a:t> {  </a:t>
            </a:r>
          </a:p>
          <a:p>
            <a:r>
              <a:rPr lang="it-IT" sz="1200"/>
              <a:t>                    </a:t>
            </a:r>
            <a:r>
              <a:rPr lang="it-IT" sz="1200" err="1">
                <a:solidFill>
                  <a:schemeClr val="accent6"/>
                </a:solidFill>
              </a:rPr>
              <a:t>final</a:t>
            </a:r>
            <a:r>
              <a:rPr lang="it-IT" sz="1200"/>
              <a:t> </a:t>
            </a:r>
            <a:r>
              <a:rPr lang="it-IT" sz="1200" err="1"/>
              <a:t>MaterialDatePicker</a:t>
            </a:r>
            <a:r>
              <a:rPr lang="it-IT" sz="1200"/>
              <a:t>&lt;</a:t>
            </a:r>
            <a:r>
              <a:rPr lang="it-IT" sz="1200" err="1"/>
              <a:t>androidx.core.util.Pair</a:t>
            </a:r>
            <a:r>
              <a:rPr lang="it-IT" sz="1200"/>
              <a:t>&lt;Long, Long&gt;&gt; </a:t>
            </a:r>
            <a:r>
              <a:rPr lang="it-IT" sz="1200" err="1"/>
              <a:t>materialDatePicker</a:t>
            </a:r>
            <a:r>
              <a:rPr lang="it-IT" sz="1200"/>
              <a:t> = </a:t>
            </a:r>
            <a:r>
              <a:rPr lang="it-IT" sz="1200" err="1"/>
              <a:t>builder.build</a:t>
            </a:r>
            <a:r>
              <a:rPr lang="it-IT" sz="1200"/>
              <a:t>();  </a:t>
            </a:r>
          </a:p>
          <a:p>
            <a:r>
              <a:rPr lang="it-IT" sz="1200"/>
              <a:t>                    </a:t>
            </a:r>
            <a:r>
              <a:rPr lang="it-IT" sz="1200" err="1"/>
              <a:t>materialDatePicker.show</a:t>
            </a:r>
            <a:r>
              <a:rPr lang="it-IT" sz="1200"/>
              <a:t>(</a:t>
            </a:r>
            <a:r>
              <a:rPr lang="it-IT" sz="1200" err="1"/>
              <a:t>getSupportFragmentManager</a:t>
            </a:r>
            <a:r>
              <a:rPr lang="it-IT" sz="1200"/>
              <a:t>(), "DATE_PICKER");  </a:t>
            </a:r>
          </a:p>
          <a:p>
            <a:r>
              <a:rPr lang="it-IT" sz="1200"/>
              <a:t>                } </a:t>
            </a:r>
            <a:r>
              <a:rPr lang="it-IT" sz="1200">
                <a:solidFill>
                  <a:schemeClr val="accent6"/>
                </a:solidFill>
              </a:rPr>
              <a:t>catch</a:t>
            </a:r>
            <a:r>
              <a:rPr lang="it-IT" sz="1200"/>
              <a:t> (</a:t>
            </a:r>
            <a:r>
              <a:rPr lang="it-IT" sz="1200" err="1"/>
              <a:t>IllegalArgumentException</a:t>
            </a:r>
            <a:r>
              <a:rPr lang="it-IT" sz="1200"/>
              <a:t> e){  </a:t>
            </a:r>
          </a:p>
          <a:p>
            <a:r>
              <a:rPr lang="it-IT" sz="1200"/>
              <a:t>                    </a:t>
            </a:r>
            <a:r>
              <a:rPr lang="it-IT" sz="1200" err="1"/>
              <a:t>Toast.makeText</a:t>
            </a:r>
            <a:r>
              <a:rPr lang="it-IT" sz="1200"/>
              <a:t>(  </a:t>
            </a:r>
          </a:p>
          <a:p>
            <a:r>
              <a:rPr lang="it-IT" sz="1200"/>
              <a:t>                            </a:t>
            </a:r>
            <a:r>
              <a:rPr lang="it-IT" sz="1200" err="1"/>
              <a:t>getApplicationContext</a:t>
            </a:r>
            <a:r>
              <a:rPr lang="it-IT" sz="1200"/>
              <a:t>(),  </a:t>
            </a:r>
          </a:p>
          <a:p>
            <a:r>
              <a:rPr lang="it-IT" sz="1200"/>
              <a:t>                            </a:t>
            </a:r>
            <a:r>
              <a:rPr lang="it-IT" sz="1200" err="1"/>
              <a:t>R.string.picker_launch_failure</a:t>
            </a:r>
            <a:r>
              <a:rPr lang="it-IT" sz="1200"/>
              <a:t>,  </a:t>
            </a:r>
          </a:p>
          <a:p>
            <a:r>
              <a:rPr lang="it-IT" sz="1200"/>
              <a:t>                            </a:t>
            </a:r>
            <a:r>
              <a:rPr lang="it-IT" sz="1200" err="1"/>
              <a:t>Toast.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LENGTH_SHORT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200"/>
              <a:t>                    ).show();  </a:t>
            </a:r>
          </a:p>
          <a:p>
            <a:r>
              <a:rPr lang="it-IT" sz="1200"/>
              <a:t>                }  </a:t>
            </a:r>
          </a:p>
          <a:p>
            <a:r>
              <a:rPr lang="it-IT" sz="1200"/>
              <a:t>            }  </a:t>
            </a:r>
          </a:p>
        </p:txBody>
      </p:sp>
    </p:spTree>
    <p:extLst>
      <p:ext uri="{BB962C8B-B14F-4D97-AF65-F5344CB8AC3E}">
        <p14:creationId xmlns:p14="http://schemas.microsoft.com/office/powerpoint/2010/main" val="3477326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Progress indicators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049568" y="2529662"/>
            <a:ext cx="2886321" cy="3048013"/>
            <a:chOff x="3049568" y="2529662"/>
            <a:chExt cx="2886321" cy="304801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49568" y="2561467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438570" y="3104329"/>
              <a:ext cx="2174290" cy="170816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I Progress Indicators 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informano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gli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utenti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sullo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stato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dei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processi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in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corso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;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comunicano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lo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stato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di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un'app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e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indicano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le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azioni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disponibili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.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6000" y="2325016"/>
            <a:ext cx="5136106" cy="3972524"/>
            <a:chOff x="6096000" y="2325016"/>
            <a:chExt cx="5136106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335043"/>
              <a:ext cx="5075227" cy="42774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Roboto Light" charset="0"/>
                  <a:cs typeface="Roboto Light" charset="0"/>
                </a:rPr>
                <a:t>Tipologie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407326" y="2845930"/>
              <a:ext cx="4546020" cy="26468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Ci sono due tipi di progress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indicators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:</a:t>
              </a:r>
            </a:p>
            <a:p>
              <a:pPr marL="285750" indent="-285750">
                <a:buFont typeface="Arial"/>
                <a:buChar char="•"/>
              </a:pPr>
              <a:r>
                <a:rPr lang="it-IT" sz="15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Linear progress </a:t>
              </a:r>
              <a:r>
                <a:rPr lang="it-IT" sz="15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indicators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 mostrano i progressi animando un indicatore lungo la lunghezza di una traccia fissa e visibile. Supportano operazioni determinate ed indeterminate.</a:t>
              </a:r>
              <a:endParaRPr lang="it-IT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it-IT" sz="15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Circular</a:t>
              </a:r>
              <a:r>
                <a:rPr lang="it-IT" sz="15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progress </a:t>
              </a:r>
              <a:r>
                <a:rPr lang="it-IT" sz="15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indicators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ea typeface="+mn-lt"/>
                  <a:cs typeface="+mn-lt"/>
                </a:rPr>
                <a:t> mostrano l'avanzamento animando un indicatore lungo una traccia circolare invisibile in senso orario. Supportano processi determinati ed indeterminati.</a:t>
              </a:r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F18279A-3E94-455D-AAE8-12B1E1124A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685" y="2383079"/>
            <a:ext cx="2002103" cy="36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Progress indicators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D02F12-7DF7-49AD-B009-F44807669621}"/>
              </a:ext>
            </a:extLst>
          </p:cNvPr>
          <p:cNvGrpSpPr/>
          <p:nvPr/>
        </p:nvGrpSpPr>
        <p:grpSpPr>
          <a:xfrm>
            <a:off x="908584" y="2336687"/>
            <a:ext cx="4198994" cy="3632993"/>
            <a:chOff x="908584" y="2336687"/>
            <a:chExt cx="4198994" cy="3632993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3203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18318" y="2424723"/>
              <a:ext cx="3579526" cy="461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235603" y="3016483"/>
              <a:ext cx="3664967" cy="252376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3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 Progress </a:t>
              </a:r>
              <a:r>
                <a:rPr lang="it-IT" sz="13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Indicators</a:t>
              </a:r>
              <a:r>
                <a:rPr lang="it-IT" sz="13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it-IT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oltre a distinguersi in circolari e lineari, in base a come si comportano si dividono in :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/>
              </a:pPr>
              <a:r>
                <a:rPr lang="en-US" sz="13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Indeterminate indicators: </a:t>
              </a:r>
              <a:r>
                <a:rPr lang="it-IT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cresce e si riduce in dimensioni mentre si muove lungo la traccia invisibile non seguendo un ordine definito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it-IT" sz="13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Determinate </a:t>
              </a:r>
              <a:r>
                <a:rPr lang="it-IT" sz="13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indicators</a:t>
              </a:r>
              <a:r>
                <a:rPr lang="it-IT" sz="13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: </a:t>
              </a:r>
              <a:r>
                <a:rPr lang="it-IT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visualizza  l'indicatore crescente da 0 a 100% della traccia, in sincronia con l'avanzamento del processo.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  <a:defRPr/>
              </a:pPr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49814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420554"/>
              <a:ext cx="378385" cy="378385"/>
            </a:xfrm>
            <a:prstGeom prst="rect">
              <a:avLst/>
            </a:prstGeom>
          </p:spPr>
        </p:pic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C817D462-DE57-4485-BFF9-8CDACCFF5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424" y="4316767"/>
            <a:ext cx="1966545" cy="1966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 descr="Immagine che contiene maglietta, volando&#10;&#10;Descrizione generata automaticamente">
            <a:extLst>
              <a:ext uri="{FF2B5EF4-FFF2-40B4-BE49-F238E27FC236}">
                <a16:creationId xmlns:a16="http://schemas.microsoft.com/office/drawing/2014/main" id="{57865447-C3A1-4C65-B83B-2B74E088F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93" y="1981068"/>
            <a:ext cx="3933090" cy="1966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5F0A1C6-064E-489E-AC64-212E271CAB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969" y="4316767"/>
            <a:ext cx="1967941" cy="1967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79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Progress indicators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B8397D-A2E1-4E83-B0F9-CF05500D9402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2060821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Selection controls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" y="1832072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069243" y="2529662"/>
            <a:ext cx="2866646" cy="3048013"/>
            <a:chOff x="3069243" y="2529662"/>
            <a:chExt cx="2866646" cy="304801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69243" y="2604752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376191" y="3094124"/>
              <a:ext cx="2431422" cy="156966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 </a:t>
              </a:r>
              <a:r>
                <a:rPr lang="it-IT" sz="16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Selection</a:t>
              </a:r>
              <a:r>
                <a:rPr lang="it-IT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controls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sono un serie di piccoli bottoni che  consentono all'utente di selezionare le opzioni a disposizione.</a:t>
              </a:r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6000" y="2325016"/>
            <a:ext cx="5136106" cy="3972524"/>
            <a:chOff x="6096000" y="2325016"/>
            <a:chExt cx="5136106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410987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Tipologie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546790" y="3053820"/>
              <a:ext cx="41736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F0845F-6B76-4E1F-9259-E50A6F05D90C}"/>
              </a:ext>
            </a:extLst>
          </p:cNvPr>
          <p:cNvSpPr txBox="1"/>
          <p:nvPr/>
        </p:nvSpPr>
        <p:spPr>
          <a:xfrm flipH="1">
            <a:off x="6515331" y="3039747"/>
            <a:ext cx="4521909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Ci sono tre tipi di </a:t>
            </a:r>
            <a:r>
              <a:rPr lang="it-IT" sz="1600" i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Selection</a:t>
            </a:r>
            <a:r>
              <a:rPr lang="it-IT" sz="1600" i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controls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Radio </a:t>
            </a:r>
            <a:r>
              <a:rPr lang="it-IT" sz="1600" i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buttons</a:t>
            </a:r>
            <a:r>
              <a:rPr lang="it-IT" sz="1600" i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 : 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per selezionare una singola opzione da un elenco  o esporre tutte le opzioni disponibili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Checkboxes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 : per selezionare  una  o  più opzioni da una  lista o attivare /disattivare un elemento in un ambiente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</a:t>
            </a:r>
            <a:r>
              <a:rPr lang="en-US" sz="1600" i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witches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: per a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ttivare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o disattivare un singolo elemento su dispositivi mobili e tablet</a:t>
            </a:r>
          </a:p>
          <a:p>
            <a:r>
              <a:rPr lang="it-IT"/>
              <a:t>  </a:t>
            </a:r>
          </a:p>
        </p:txBody>
      </p:sp>
      <p:pic>
        <p:nvPicPr>
          <p:cNvPr id="18" name="Immagine 1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D45A454-D0C0-4B86-AF45-96F1546B86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121" y="2325016"/>
            <a:ext cx="2004339" cy="35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9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Selection controls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D02F12-7DF7-49AD-B009-F44807669621}"/>
              </a:ext>
            </a:extLst>
          </p:cNvPr>
          <p:cNvGrpSpPr/>
          <p:nvPr/>
        </p:nvGrpSpPr>
        <p:grpSpPr>
          <a:xfrm>
            <a:off x="908584" y="2336687"/>
            <a:ext cx="4198994" cy="3632993"/>
            <a:chOff x="908584" y="2336687"/>
            <a:chExt cx="4198994" cy="3632993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3203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5" y="2446079"/>
              <a:ext cx="3383885" cy="461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120498" y="3026766"/>
              <a:ext cx="3775165" cy="216982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I</a:t>
              </a:r>
              <a:r>
                <a:rPr lang="it-IT" sz="15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 </a:t>
              </a:r>
              <a:r>
                <a:rPr lang="it-IT" sz="15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Selection</a:t>
              </a:r>
              <a:r>
                <a:rPr lang="it-IT" sz="15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 controls 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consentono agli utenti di completare attività che comportano scelte come la selezione di opzioni o l'attivazione o lo spegnimento delle impostazioni. Si trovano sulle schermate che chiedono agli utenti di prendere decisioni o dichiarare preferenze come impostazioni o finestre di dialogo.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49814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420554"/>
              <a:ext cx="378385" cy="378385"/>
            </a:xfrm>
            <a:prstGeom prst="rect">
              <a:avLst/>
            </a:prstGeom>
          </p:spPr>
        </p:pic>
      </p:grp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B898FAB-BE17-4778-AE41-EAC2321E93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4" y="1998432"/>
            <a:ext cx="2145394" cy="1983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C680150-EAB4-440A-B9E8-F15432FAC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31" y="4223379"/>
            <a:ext cx="2120967" cy="2035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1FFF0C-D761-46C2-AF30-A12630FCE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29" y="1998432"/>
            <a:ext cx="2146949" cy="1983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0263354-38DF-4EB2-A0C9-4D4B50B76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29" y="4220199"/>
            <a:ext cx="2120967" cy="2056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48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Selection controls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69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763EE5-4198-4932-BD57-59AD37C09855}"/>
              </a:ext>
            </a:extLst>
          </p:cNvPr>
          <p:cNvSpPr txBox="1"/>
          <p:nvPr/>
        </p:nvSpPr>
        <p:spPr>
          <a:xfrm>
            <a:off x="1284803" y="2281035"/>
            <a:ext cx="4270382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>
                <a:solidFill>
                  <a:schemeClr val="bg1">
                    <a:lumMod val="50000"/>
                  </a:schemeClr>
                </a:solidFill>
              </a:rPr>
              <a:t>&lt;!-- </a:t>
            </a:r>
            <a:r>
              <a:rPr lang="it-IT" sz="1200" err="1">
                <a:solidFill>
                  <a:schemeClr val="bg1">
                    <a:lumMod val="50000"/>
                  </a:schemeClr>
                </a:solidFill>
              </a:rPr>
              <a:t>checkbox</a:t>
            </a:r>
            <a:r>
              <a:rPr lang="it-IT" sz="1200">
                <a:solidFill>
                  <a:schemeClr val="bg1">
                    <a:lumMod val="50000"/>
                  </a:schemeClr>
                </a:solidFill>
              </a:rPr>
              <a:t> --&gt;  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&lt;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com.google.android.material.checkbox.MaterialCheckBox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200"/>
              <a:t>    </a:t>
            </a:r>
            <a:r>
              <a:rPr lang="it-IT" sz="1200" err="1"/>
              <a:t>android:layout_width</a:t>
            </a:r>
            <a:r>
              <a:rPr lang="it-IT" sz="1200"/>
              <a:t>="</a:t>
            </a:r>
            <a:r>
              <a:rPr lang="it-IT" sz="1200" err="1"/>
              <a:t>wrap_content</a:t>
            </a:r>
            <a:r>
              <a:rPr lang="it-IT" sz="1200"/>
              <a:t>"  </a:t>
            </a:r>
          </a:p>
          <a:p>
            <a:r>
              <a:rPr lang="it-IT" sz="1200"/>
              <a:t>    </a:t>
            </a:r>
            <a:r>
              <a:rPr lang="it-IT" sz="1200" err="1"/>
              <a:t>android:layout_height</a:t>
            </a:r>
            <a:r>
              <a:rPr lang="it-IT" sz="1200"/>
              <a:t>="</a:t>
            </a:r>
            <a:r>
              <a:rPr lang="it-IT" sz="1200" err="1"/>
              <a:t>match_parent</a:t>
            </a:r>
            <a:r>
              <a:rPr lang="it-IT" sz="1200"/>
              <a:t>"  </a:t>
            </a:r>
          </a:p>
          <a:p>
            <a:r>
              <a:rPr lang="it-IT" sz="1200"/>
              <a:t>    </a:t>
            </a:r>
            <a:r>
              <a:rPr lang="it-IT" sz="1200" err="1"/>
              <a:t>android:text</a:t>
            </a:r>
            <a:r>
              <a:rPr lang="it-IT" sz="1200"/>
              <a:t>="@</a:t>
            </a:r>
            <a:r>
              <a:rPr lang="it-IT" sz="1200" err="1"/>
              <a:t>string</a:t>
            </a:r>
            <a:r>
              <a:rPr lang="it-IT" sz="1200"/>
              <a:t>/</a:t>
            </a:r>
            <a:r>
              <a:rPr lang="it-IT" sz="1200" err="1"/>
              <a:t>selection_checkbox_text_one</a:t>
            </a:r>
            <a:r>
              <a:rPr lang="it-IT" sz="1200"/>
              <a:t>"  </a:t>
            </a:r>
          </a:p>
          <a:p>
            <a:r>
              <a:rPr lang="it-IT" sz="1200"/>
              <a:t>    </a:t>
            </a:r>
            <a:r>
              <a:rPr lang="it-IT" sz="1200" err="1"/>
              <a:t>app:useMaterialThemeColors</a:t>
            </a:r>
            <a:r>
              <a:rPr lang="it-IT" sz="1200"/>
              <a:t>="false" /&gt;  </a:t>
            </a:r>
          </a:p>
          <a:p>
            <a:r>
              <a:rPr lang="it-IT" sz="1200"/>
              <a:t>      </a:t>
            </a:r>
          </a:p>
          <a:p>
            <a:r>
              <a:rPr lang="it-IT" sz="1200">
                <a:solidFill>
                  <a:schemeClr val="bg1">
                    <a:lumMod val="50000"/>
                  </a:schemeClr>
                </a:solidFill>
              </a:rPr>
              <a:t>&lt;!-- radio </a:t>
            </a:r>
            <a:r>
              <a:rPr lang="it-IT" sz="1200" err="1">
                <a:solidFill>
                  <a:schemeClr val="bg1">
                    <a:lumMod val="50000"/>
                  </a:schemeClr>
                </a:solidFill>
              </a:rPr>
              <a:t>button</a:t>
            </a:r>
            <a:r>
              <a:rPr lang="it-IT" sz="1200">
                <a:solidFill>
                  <a:schemeClr val="bg1">
                    <a:lumMod val="50000"/>
                  </a:schemeClr>
                </a:solidFill>
              </a:rPr>
              <a:t> --&gt;  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&lt;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RadioGroup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200"/>
              <a:t>    </a:t>
            </a:r>
            <a:r>
              <a:rPr lang="it-IT" sz="1200" err="1"/>
              <a:t>android:layout_width</a:t>
            </a:r>
            <a:r>
              <a:rPr lang="it-IT" sz="1200"/>
              <a:t>="</a:t>
            </a:r>
            <a:r>
              <a:rPr lang="it-IT" sz="1200" err="1"/>
              <a:t>wrap_content</a:t>
            </a:r>
            <a:r>
              <a:rPr lang="it-IT" sz="1200"/>
              <a:t>"  </a:t>
            </a:r>
          </a:p>
          <a:p>
            <a:r>
              <a:rPr lang="it-IT" sz="1200"/>
              <a:t>    </a:t>
            </a:r>
            <a:r>
              <a:rPr lang="it-IT" sz="1200" err="1"/>
              <a:t>android:layout_height</a:t>
            </a:r>
            <a:r>
              <a:rPr lang="it-IT" sz="1200"/>
              <a:t>="</a:t>
            </a:r>
            <a:r>
              <a:rPr lang="it-IT" sz="1200" err="1"/>
              <a:t>wrap_content</a:t>
            </a:r>
            <a:r>
              <a:rPr lang="it-IT" sz="1200"/>
              <a:t>"  </a:t>
            </a:r>
          </a:p>
          <a:p>
            <a:r>
              <a:rPr lang="it-IT" sz="1200"/>
              <a:t>    </a:t>
            </a:r>
            <a:r>
              <a:rPr lang="it-IT" sz="1200" err="1"/>
              <a:t>android:id</a:t>
            </a:r>
            <a:r>
              <a:rPr lang="it-IT" sz="1200"/>
              <a:t>="@+id/</a:t>
            </a:r>
            <a:r>
              <a:rPr lang="it-IT" sz="1200" err="1"/>
              <a:t>radioGroup</a:t>
            </a:r>
            <a:r>
              <a:rPr lang="it-IT" sz="1200"/>
              <a:t>"  </a:t>
            </a:r>
          </a:p>
          <a:p>
            <a:r>
              <a:rPr lang="it-IT" sz="1200"/>
              <a:t>    </a:t>
            </a:r>
            <a:r>
              <a:rPr lang="it-IT" sz="1200" err="1"/>
              <a:t>android:paddingBottom</a:t>
            </a:r>
            <a:r>
              <a:rPr lang="it-IT" sz="1200"/>
              <a:t>="@</a:t>
            </a:r>
            <a:r>
              <a:rPr lang="it-IT" sz="1200" err="1"/>
              <a:t>dimen</a:t>
            </a:r>
            <a:r>
              <a:rPr lang="it-IT" sz="1200"/>
              <a:t>/</a:t>
            </a:r>
            <a:r>
              <a:rPr lang="it-IT" sz="1200" err="1"/>
              <a:t>margin_large</a:t>
            </a:r>
            <a:r>
              <a:rPr lang="it-IT" sz="1200"/>
              <a:t>"&gt;  </a:t>
            </a:r>
          </a:p>
          <a:p>
            <a:r>
              <a:rPr lang="it-IT" sz="1200"/>
              <a:t>  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      &lt;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RadioButton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200"/>
              <a:t>            </a:t>
            </a:r>
            <a:r>
              <a:rPr lang="it-IT" sz="1200" err="1"/>
              <a:t>android:id</a:t>
            </a:r>
            <a:r>
              <a:rPr lang="it-IT" sz="1200"/>
              <a:t>="@+id/</a:t>
            </a:r>
            <a:r>
              <a:rPr lang="it-IT" sz="1200" err="1"/>
              <a:t>radio_two</a:t>
            </a:r>
            <a:r>
              <a:rPr lang="it-IT" sz="1200"/>
              <a:t>"  </a:t>
            </a:r>
          </a:p>
          <a:p>
            <a:r>
              <a:rPr lang="it-IT" sz="1200"/>
              <a:t>            </a:t>
            </a:r>
            <a:r>
              <a:rPr lang="it-IT" sz="1200" err="1"/>
              <a:t>android:layout_width</a:t>
            </a:r>
            <a:r>
              <a:rPr lang="it-IT" sz="1200"/>
              <a:t>="</a:t>
            </a:r>
            <a:r>
              <a:rPr lang="it-IT" sz="1200" err="1"/>
              <a:t>wrap_content</a:t>
            </a:r>
            <a:r>
              <a:rPr lang="it-IT" sz="1200"/>
              <a:t>"  </a:t>
            </a:r>
          </a:p>
          <a:p>
            <a:r>
              <a:rPr lang="it-IT" sz="1200"/>
              <a:t>            </a:t>
            </a:r>
            <a:r>
              <a:rPr lang="it-IT" sz="1200" err="1"/>
              <a:t>android:layout_height</a:t>
            </a:r>
            <a:r>
              <a:rPr lang="it-IT" sz="1200"/>
              <a:t>="</a:t>
            </a:r>
            <a:r>
              <a:rPr lang="it-IT" sz="1200" err="1"/>
              <a:t>wrap_content</a:t>
            </a:r>
            <a:r>
              <a:rPr lang="it-IT" sz="1200"/>
              <a:t>"  </a:t>
            </a:r>
          </a:p>
          <a:p>
            <a:r>
              <a:rPr lang="it-IT" sz="1200"/>
              <a:t>            </a:t>
            </a:r>
            <a:r>
              <a:rPr lang="it-IT" sz="1200" err="1"/>
              <a:t>android:text</a:t>
            </a:r>
            <a:r>
              <a:rPr lang="it-IT" sz="1200"/>
              <a:t>="@</a:t>
            </a:r>
            <a:r>
              <a:rPr lang="it-IT" sz="1200" err="1"/>
              <a:t>string</a:t>
            </a:r>
            <a:r>
              <a:rPr lang="it-IT" sz="1200"/>
              <a:t>/</a:t>
            </a:r>
            <a:r>
              <a:rPr lang="it-IT" sz="1200" err="1"/>
              <a:t>selection_radio_button_text_two</a:t>
            </a:r>
            <a:r>
              <a:rPr lang="it-IT" sz="1200"/>
              <a:t>"  </a:t>
            </a:r>
          </a:p>
          <a:p>
            <a:r>
              <a:rPr lang="it-IT" sz="1200"/>
              <a:t>            </a:t>
            </a:r>
            <a:r>
              <a:rPr lang="it-IT" sz="1200" err="1"/>
              <a:t>android:checked</a:t>
            </a:r>
            <a:r>
              <a:rPr lang="it-IT" sz="1200"/>
              <a:t>="false"/&gt; 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&lt;/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RadioGroup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&gt;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32574E-102B-4BCA-BCE8-57673BCD42BF}"/>
              </a:ext>
            </a:extLst>
          </p:cNvPr>
          <p:cNvSpPr txBox="1"/>
          <p:nvPr/>
        </p:nvSpPr>
        <p:spPr>
          <a:xfrm>
            <a:off x="6008242" y="2286807"/>
            <a:ext cx="420544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>
                <a:solidFill>
                  <a:schemeClr val="bg1">
                    <a:lumMod val="50000"/>
                  </a:schemeClr>
                </a:solidFill>
              </a:rPr>
              <a:t>&lt;!-- switch --&gt;        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&lt;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</a:rPr>
              <a:t>com.google.android.material.switchmaterial.SwitchMaterial</a:t>
            </a:r>
            <a:r>
              <a:rPr lang="it-IT" sz="12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200"/>
              <a:t>        </a:t>
            </a:r>
            <a:r>
              <a:rPr lang="it-IT" sz="1200" err="1"/>
              <a:t>android:id</a:t>
            </a:r>
            <a:r>
              <a:rPr lang="it-IT" sz="1200"/>
              <a:t>="@+id/</a:t>
            </a:r>
            <a:r>
              <a:rPr lang="it-IT" sz="1200" err="1"/>
              <a:t>switch_one</a:t>
            </a:r>
            <a:r>
              <a:rPr lang="it-IT" sz="1200"/>
              <a:t>"  </a:t>
            </a:r>
          </a:p>
          <a:p>
            <a:r>
              <a:rPr lang="it-IT" sz="1200"/>
              <a:t>        </a:t>
            </a:r>
            <a:r>
              <a:rPr lang="it-IT" sz="1200" err="1"/>
              <a:t>android:layout_width</a:t>
            </a:r>
            <a:r>
              <a:rPr lang="it-IT" sz="1200"/>
              <a:t>="</a:t>
            </a:r>
            <a:r>
              <a:rPr lang="it-IT" sz="1200" err="1"/>
              <a:t>match_parent</a:t>
            </a:r>
            <a:r>
              <a:rPr lang="it-IT" sz="1200"/>
              <a:t>"  </a:t>
            </a:r>
          </a:p>
          <a:p>
            <a:r>
              <a:rPr lang="it-IT" sz="1200"/>
              <a:t>        </a:t>
            </a:r>
            <a:r>
              <a:rPr lang="it-IT" sz="1200" err="1"/>
              <a:t>android:layout_height</a:t>
            </a:r>
            <a:r>
              <a:rPr lang="it-IT" sz="1200"/>
              <a:t>="</a:t>
            </a:r>
            <a:r>
              <a:rPr lang="it-IT" sz="1200" err="1"/>
              <a:t>match_parent</a:t>
            </a:r>
            <a:r>
              <a:rPr lang="it-IT" sz="1200"/>
              <a:t>"  </a:t>
            </a:r>
          </a:p>
          <a:p>
            <a:r>
              <a:rPr lang="it-IT" sz="1200"/>
              <a:t>        </a:t>
            </a:r>
            <a:r>
              <a:rPr lang="it-IT" sz="1200" err="1"/>
              <a:t>android:text</a:t>
            </a:r>
            <a:r>
              <a:rPr lang="it-IT" sz="1200"/>
              <a:t>="@</a:t>
            </a:r>
            <a:r>
              <a:rPr lang="it-IT" sz="1200" err="1"/>
              <a:t>string</a:t>
            </a:r>
            <a:r>
              <a:rPr lang="it-IT" sz="1200"/>
              <a:t>/</a:t>
            </a:r>
            <a:r>
              <a:rPr lang="it-IT" sz="1200" err="1"/>
              <a:t>selection_switch_text</a:t>
            </a:r>
            <a:r>
              <a:rPr lang="it-IT" sz="1200"/>
              <a:t>"  </a:t>
            </a:r>
          </a:p>
          <a:p>
            <a:r>
              <a:rPr lang="it-IT" sz="1200"/>
              <a:t>        </a:t>
            </a:r>
            <a:r>
              <a:rPr lang="it-IT" sz="1200" err="1"/>
              <a:t>app:useMaterialThemeColors</a:t>
            </a:r>
            <a:r>
              <a:rPr lang="it-IT" sz="1200"/>
              <a:t>="</a:t>
            </a:r>
            <a:r>
              <a:rPr lang="it-IT" sz="1200" err="1"/>
              <a:t>true</a:t>
            </a:r>
            <a:r>
              <a:rPr lang="it-IT" sz="1200"/>
              <a:t>"  </a:t>
            </a:r>
          </a:p>
          <a:p>
            <a:r>
              <a:rPr lang="it-IT" sz="1200"/>
              <a:t>        </a:t>
            </a:r>
            <a:r>
              <a:rPr lang="it-IT" sz="1200" err="1"/>
              <a:t>android:checked</a:t>
            </a:r>
            <a:r>
              <a:rPr lang="it-IT" sz="1200"/>
              <a:t>="false"/&gt;  </a:t>
            </a:r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2C46E48-CCCB-4E96-A640-C5A6E07CAAA7}"/>
              </a:ext>
            </a:extLst>
          </p:cNvPr>
          <p:cNvCxnSpPr>
            <a:cxnSpLocks/>
          </p:cNvCxnSpPr>
          <p:nvPr/>
        </p:nvCxnSpPr>
        <p:spPr>
          <a:xfrm>
            <a:off x="5781713" y="2259874"/>
            <a:ext cx="0" cy="402480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0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F8DA0AE-13C3-4A8F-A510-6ABA4A6BA35B}"/>
              </a:ext>
            </a:extLst>
          </p:cNvPr>
          <p:cNvSpPr/>
          <p:nvPr/>
        </p:nvSpPr>
        <p:spPr>
          <a:xfrm>
            <a:off x="1" y="1"/>
            <a:ext cx="12192000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iangolo isoscele 13">
            <a:extLst>
              <a:ext uri="{FF2B5EF4-FFF2-40B4-BE49-F238E27FC236}">
                <a16:creationId xmlns:a16="http://schemas.microsoft.com/office/drawing/2014/main" id="{319796EC-220A-47F0-BA0B-58A4254E631F}"/>
              </a:ext>
            </a:extLst>
          </p:cNvPr>
          <p:cNvSpPr/>
          <p:nvPr/>
        </p:nvSpPr>
        <p:spPr>
          <a:xfrm rot="16200000">
            <a:off x="7935794" y="2601790"/>
            <a:ext cx="3918854" cy="4593561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riangolo isoscele 15">
            <a:extLst>
              <a:ext uri="{FF2B5EF4-FFF2-40B4-BE49-F238E27FC236}">
                <a16:creationId xmlns:a16="http://schemas.microsoft.com/office/drawing/2014/main" id="{38771CDB-458C-4E58-B399-50EA72A0BDEF}"/>
              </a:ext>
            </a:extLst>
          </p:cNvPr>
          <p:cNvSpPr/>
          <p:nvPr/>
        </p:nvSpPr>
        <p:spPr>
          <a:xfrm rot="16200000">
            <a:off x="8330972" y="2994525"/>
            <a:ext cx="3563716" cy="4158340"/>
          </a:xfrm>
          <a:prstGeom prst="triangle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riangolo isoscele 16">
            <a:extLst>
              <a:ext uri="{FF2B5EF4-FFF2-40B4-BE49-F238E27FC236}">
                <a16:creationId xmlns:a16="http://schemas.microsoft.com/office/drawing/2014/main" id="{05AD515E-C126-4856-B435-E49A082E3AD5}"/>
              </a:ext>
            </a:extLst>
          </p:cNvPr>
          <p:cNvSpPr/>
          <p:nvPr/>
        </p:nvSpPr>
        <p:spPr>
          <a:xfrm rot="16200000">
            <a:off x="9146176" y="3812175"/>
            <a:ext cx="2847705" cy="3243944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isoscele 17">
            <a:extLst>
              <a:ext uri="{FF2B5EF4-FFF2-40B4-BE49-F238E27FC236}">
                <a16:creationId xmlns:a16="http://schemas.microsoft.com/office/drawing/2014/main" id="{2C858A99-F462-4AD2-A4E5-67EADBFBAA10}"/>
              </a:ext>
            </a:extLst>
          </p:cNvPr>
          <p:cNvSpPr/>
          <p:nvPr/>
        </p:nvSpPr>
        <p:spPr>
          <a:xfrm rot="16200000">
            <a:off x="9655631" y="4321625"/>
            <a:ext cx="2364376" cy="2708369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4EBAD9A-CD4B-4AF4-87BA-4D3172BD4352}"/>
              </a:ext>
            </a:extLst>
          </p:cNvPr>
          <p:cNvGrpSpPr/>
          <p:nvPr/>
        </p:nvGrpSpPr>
        <p:grpSpPr>
          <a:xfrm>
            <a:off x="0" y="435208"/>
            <a:ext cx="5179311" cy="684986"/>
            <a:chOff x="0" y="777701"/>
            <a:chExt cx="5179311" cy="684986"/>
          </a:xfrm>
        </p:grpSpPr>
        <p:cxnSp>
          <p:nvCxnSpPr>
            <p:cNvPr id="3" name="Straight Connector 34">
              <a:extLst>
                <a:ext uri="{FF2B5EF4-FFF2-40B4-BE49-F238E27FC236}">
                  <a16:creationId xmlns:a16="http://schemas.microsoft.com/office/drawing/2014/main" id="{2E562AEB-497D-4B7E-8BA7-44D27369A64F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0" y="1120193"/>
              <a:ext cx="945655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0797E7E3-D58E-491D-ACCD-7E9D66007C5A}"/>
                </a:ext>
              </a:extLst>
            </p:cNvPr>
            <p:cNvSpPr/>
            <p:nvPr/>
          </p:nvSpPr>
          <p:spPr>
            <a:xfrm>
              <a:off x="945655" y="777701"/>
              <a:ext cx="684986" cy="6849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7F13AB2-5380-4903-A9BB-F7BDEC752ADE}"/>
                </a:ext>
              </a:extLst>
            </p:cNvPr>
            <p:cNvSpPr txBox="1">
              <a:spLocks/>
            </p:cNvSpPr>
            <p:nvPr/>
          </p:nvSpPr>
          <p:spPr>
            <a:xfrm>
              <a:off x="1630641" y="904683"/>
              <a:ext cx="3548670" cy="43102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Medium"/>
                </a:rPr>
                <a:t>Navigation &amp; Search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97F226E3-863A-4126-A67D-78D73BA26FEB}"/>
              </a:ext>
            </a:extLst>
          </p:cNvPr>
          <p:cNvSpPr/>
          <p:nvPr/>
        </p:nvSpPr>
        <p:spPr>
          <a:xfrm>
            <a:off x="599311" y="1556918"/>
            <a:ext cx="7773980" cy="4086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FF088A7A-D2D6-4B55-B3D9-3A2A3F365BF6}"/>
              </a:ext>
            </a:extLst>
          </p:cNvPr>
          <p:cNvSpPr txBox="1">
            <a:spLocks/>
          </p:cNvSpPr>
          <p:nvPr/>
        </p:nvSpPr>
        <p:spPr>
          <a:xfrm>
            <a:off x="11743509" y="6270172"/>
            <a:ext cx="207149" cy="410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C112E8-0CA6-432B-8027-C4E197D38FD6}"/>
              </a:ext>
            </a:extLst>
          </p:cNvPr>
          <p:cNvSpPr txBox="1"/>
          <p:nvPr/>
        </p:nvSpPr>
        <p:spPr>
          <a:xfrm>
            <a:off x="945655" y="1803547"/>
            <a:ext cx="7088003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 contenuti sono organizzati in gerarchie, per muoversi nelle quali si usano tre approcci differenti:</a:t>
            </a:r>
          </a:p>
          <a:p>
            <a:endParaRPr lang="it-IT" sz="15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La navigazione laterale consente di muoversi tra elementi allo stesso livello della gerarchia. Deve esistere un componente che consenta l’accesso a tutti gli elementi al livello più alto.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La navigazione in avanti si effettua tramite card, link e bottoni. Consente di muoversi tra livelli successivi della gerarchia o tra aree diverse dell’app.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La navigazione inversa porta l’utente in schermate visitate precedentemente o in livelli precedenti della gerarchia.</a:t>
            </a:r>
          </a:p>
          <a:p>
            <a:endParaRPr lang="it-IT" sz="15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r>
              <a: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La ricerca consente di muoversi liberamente effettuando delle query. Nel Layout è rappresentata mediante una barra persistente o un’icona estensibile nella Top App Bar</a:t>
            </a:r>
          </a:p>
          <a:p>
            <a:endParaRPr lang="it-IT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86ABF8E-BABA-4D12-A9AE-771992479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8" y="567184"/>
            <a:ext cx="426026" cy="42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383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Sheets: bottom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142608" y="2529662"/>
            <a:ext cx="2793281" cy="3048013"/>
            <a:chOff x="3142608" y="2529662"/>
            <a:chExt cx="2793281" cy="304801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142608" y="2566183"/>
              <a:ext cx="279328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416293" y="3189224"/>
              <a:ext cx="2258783" cy="147732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Le Bottom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sheets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sono superfici supplementari visualizzate in basso ed  utilizzate principalmente su dispositivi mobile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103412" y="2325016"/>
            <a:ext cx="5128694" cy="3972524"/>
            <a:chOff x="6103412" y="2325016"/>
            <a:chExt cx="5128694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103412" y="2489245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18244" y="3008117"/>
              <a:ext cx="4752493" cy="270843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Ci sono tre tipi di Bottom </a:t>
              </a:r>
              <a:r>
                <a:rPr lang="it-IT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sheets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 adatti a diversi casi d'uso: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Modal</a:t>
              </a:r>
              <a:r>
                <a:rPr lang="it-IT" sz="14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 bottom </a:t>
              </a:r>
              <a:r>
                <a:rPr lang="it-IT" sz="14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sheets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 sono un'alternativa ai menu in linea e offrono spazio per ulteriori elementi.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Expanding</a:t>
              </a:r>
              <a:r>
                <a:rPr lang="it-IT" sz="14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 bottom </a:t>
              </a:r>
              <a:r>
                <a:rPr lang="it-IT" sz="14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sheets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  fornisce una piccola superficie  che può essere espansa dall'utente per accedere a una funzione o a un'attività chiave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Standard bottom </a:t>
              </a:r>
              <a:r>
                <a:rPr lang="it-IT" sz="14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sheets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 visualizzano ciò che completa il contenuto primario dello schermo. Rimangono visibili mentre gli utenti interagiscono con il contenuto primario.</a:t>
              </a:r>
            </a:p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49F8AB1-13F0-4435-A696-8D55B24030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213" y="2381129"/>
            <a:ext cx="2028570" cy="360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7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Sheets: bottom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10CBE5-71A0-46A4-AACE-5F3985A93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00" y="1931903"/>
            <a:ext cx="2369574" cy="4211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3F315C3-70EA-4877-A474-695C7E5D3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44" y="1990674"/>
            <a:ext cx="2344511" cy="4152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1B72E3A-3443-4DFA-BB28-77419C110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19" y="1931903"/>
            <a:ext cx="2369574" cy="4219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81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Sheets: bottom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07020D0-443C-47EB-A012-1482E4317F66}"/>
              </a:ext>
            </a:extLst>
          </p:cNvPr>
          <p:cNvSpPr txBox="1"/>
          <p:nvPr/>
        </p:nvSpPr>
        <p:spPr>
          <a:xfrm>
            <a:off x="1546461" y="3207103"/>
            <a:ext cx="776557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200" err="1">
                <a:latin typeface="Inconsolata"/>
              </a:rPr>
              <a:t>BottomSheetBehavior</a:t>
            </a:r>
            <a:r>
              <a:rPr lang="it-IT" sz="1200">
                <a:latin typeface="Inconsolata"/>
              </a:rPr>
              <a:t>&lt;</a:t>
            </a:r>
            <a:r>
              <a:rPr lang="it-IT" sz="1200" err="1">
                <a:latin typeface="Inconsolata"/>
              </a:rPr>
              <a:t>LinearLayout</a:t>
            </a:r>
            <a:r>
              <a:rPr lang="it-IT" sz="1200">
                <a:latin typeface="Inconsolata"/>
              </a:rPr>
              <a:t>&gt; </a:t>
            </a:r>
            <a:r>
              <a:rPr lang="it-IT" sz="1200" err="1">
                <a:latin typeface="Inconsolata"/>
              </a:rPr>
              <a:t>bottomSheetBehavior</a:t>
            </a:r>
            <a:r>
              <a:rPr lang="it-IT" sz="1200">
                <a:latin typeface="Inconsolata"/>
              </a:rPr>
              <a:t> = </a:t>
            </a:r>
            <a:r>
              <a:rPr lang="it-IT" sz="1200" err="1">
                <a:latin typeface="Inconsolata"/>
              </a:rPr>
              <a:t>BottomSheetBehavior.from</a:t>
            </a:r>
            <a:r>
              <a:rPr lang="it-IT" sz="1200">
                <a:latin typeface="Inconsolata"/>
              </a:rPr>
              <a:t>(  </a:t>
            </a:r>
          </a:p>
          <a:p>
            <a:r>
              <a:rPr lang="it-IT" sz="1200">
                <a:latin typeface="Inconsolata"/>
              </a:rPr>
              <a:t>          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binding.sheetBottom.sheetBottom</a:t>
            </a:r>
            <a:r>
              <a:rPr lang="it-IT" sz="1200">
                <a:latin typeface="Inconsolata"/>
              </a:rPr>
              <a:t>  </a:t>
            </a:r>
          </a:p>
          <a:p>
            <a:r>
              <a:rPr lang="it-IT" sz="1200">
                <a:latin typeface="Inconsolata"/>
              </a:rPr>
              <a:t>  );</a:t>
            </a:r>
          </a:p>
          <a:p>
            <a:r>
              <a:rPr lang="it-IT" sz="1200">
                <a:latin typeface="Inconsolata"/>
              </a:rPr>
              <a:t>  </a:t>
            </a:r>
          </a:p>
          <a:p>
            <a:r>
              <a:rPr lang="it-IT" sz="1200">
                <a:latin typeface="Inconsolata"/>
              </a:rPr>
              <a:t>  </a:t>
            </a:r>
            <a:r>
              <a:rPr lang="it-IT" sz="1200" err="1">
                <a:latin typeface="Inconsolata"/>
              </a:rPr>
              <a:t>bottomSheetBehavior.setState</a:t>
            </a:r>
            <a:r>
              <a:rPr lang="it-IT" sz="1200">
                <a:latin typeface="Inconsolata"/>
              </a:rPr>
              <a:t>(</a:t>
            </a:r>
            <a:r>
              <a:rPr lang="it-IT" sz="1200" err="1">
                <a:latin typeface="Inconsolata"/>
              </a:rPr>
              <a:t>BottomSheetBehavior.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STATE_HIDDEN</a:t>
            </a:r>
            <a:r>
              <a:rPr lang="it-IT" sz="1200">
                <a:latin typeface="Inconsolata"/>
              </a:rPr>
              <a:t>);  </a:t>
            </a:r>
          </a:p>
          <a:p>
            <a:r>
              <a:rPr lang="it-IT" sz="1200">
                <a:solidFill>
                  <a:schemeClr val="accent6">
                    <a:lumMod val="50000"/>
                  </a:schemeClr>
                </a:solidFill>
                <a:latin typeface="Inconsolata"/>
              </a:rPr>
              <a:t>  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binding.bottomSheetShowButton</a:t>
            </a:r>
            <a:r>
              <a:rPr lang="it-IT" sz="1200" err="1">
                <a:latin typeface="Inconsolata"/>
              </a:rPr>
              <a:t>.setOnClickListener</a:t>
            </a:r>
            <a:r>
              <a:rPr lang="it-IT" sz="1200">
                <a:latin typeface="Inconsolata"/>
              </a:rPr>
              <a:t>(l -&gt;  </a:t>
            </a:r>
          </a:p>
          <a:p>
            <a:r>
              <a:rPr lang="it-IT" sz="1200">
                <a:latin typeface="Inconsolata"/>
              </a:rPr>
              <a:t>          </a:t>
            </a:r>
            <a:r>
              <a:rPr lang="it-IT" sz="1200" err="1">
                <a:latin typeface="Inconsolata"/>
              </a:rPr>
              <a:t>bottomSheetBehavior.setState</a:t>
            </a:r>
            <a:r>
              <a:rPr lang="it-IT" sz="1200">
                <a:latin typeface="Inconsolata"/>
              </a:rPr>
              <a:t>(</a:t>
            </a:r>
            <a:r>
              <a:rPr lang="it-IT" sz="1200" err="1">
                <a:latin typeface="Inconsolata"/>
              </a:rPr>
              <a:t>BottomSheetBehavior.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STATE_EXPANDED</a:t>
            </a:r>
            <a:r>
              <a:rPr lang="it-IT" sz="1200">
                <a:latin typeface="Inconsolata"/>
              </a:rPr>
              <a:t>)  </a:t>
            </a:r>
          </a:p>
          <a:p>
            <a:r>
              <a:rPr lang="it-IT" sz="1200">
                <a:latin typeface="Inconsolata"/>
              </a:rPr>
              <a:t>  );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5732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Sheets: side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049568" y="2529662"/>
            <a:ext cx="2886321" cy="3048013"/>
            <a:chOff x="3049568" y="2529662"/>
            <a:chExt cx="2886321" cy="304801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49568" y="2561467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348209" y="3145684"/>
              <a:ext cx="2371655" cy="147732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Le  </a:t>
              </a:r>
              <a:r>
                <a:rPr lang="it-IT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sheets</a:t>
              </a:r>
              <a:r>
                <a:rPr lang="it-IT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side sono superfici supplementari visualizzate lateralmente ed  utilizzate principalmente su tablet e desktop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6000" y="2325016"/>
            <a:ext cx="5136106" cy="3972524"/>
            <a:chOff x="6096000" y="2325016"/>
            <a:chExt cx="5136106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410762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Tipologie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2835301"/>
              <a:ext cx="46854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EF4B36-3877-485E-BF0F-1C11359AD9ED}"/>
              </a:ext>
            </a:extLst>
          </p:cNvPr>
          <p:cNvSpPr txBox="1"/>
          <p:nvPr/>
        </p:nvSpPr>
        <p:spPr>
          <a:xfrm>
            <a:off x="6578485" y="2946063"/>
            <a:ext cx="4232011" cy="2831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Esistono  due  tipi di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sheets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side: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Standard side </a:t>
            </a:r>
            <a:r>
              <a:rPr lang="it-IT" sz="1600" i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sheets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: coesistono con l’interfaccia utente primaria dello schermo. Sono utilizzati solo su tablet e desktop.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Modal</a:t>
            </a:r>
            <a:r>
              <a:rPr lang="it-IT" sz="1600" i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side </a:t>
            </a:r>
            <a:r>
              <a:rPr lang="it-IT" sz="1600" i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sheets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: presentano contenuti bloccando l'interazione con il resto dello schermo. Sui dispositivi mobili, vengono utilizzati al posto dei Standard side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sheets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 </a:t>
            </a:r>
          </a:p>
          <a:p>
            <a:endParaRPr lang="it-IT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Immagine 1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6263610-29B8-4E3D-A300-2D41251810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686" y="2393893"/>
            <a:ext cx="2002102" cy="36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2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Sheets: side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D02F12-7DF7-49AD-B009-F44807669621}"/>
              </a:ext>
            </a:extLst>
          </p:cNvPr>
          <p:cNvGrpSpPr/>
          <p:nvPr/>
        </p:nvGrpSpPr>
        <p:grpSpPr>
          <a:xfrm>
            <a:off x="526941" y="2138808"/>
            <a:ext cx="4951378" cy="4066027"/>
            <a:chOff x="908583" y="2336686"/>
            <a:chExt cx="4499995" cy="3638329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3" y="2336686"/>
              <a:ext cx="4499995" cy="33734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466637" y="2377617"/>
              <a:ext cx="3383885" cy="412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078768" y="2941701"/>
              <a:ext cx="4159623" cy="240976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Le </a:t>
              </a:r>
              <a:r>
                <a:rPr lang="it-IT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Sheets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side sono comunemente utilizzati per: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Mantenere un contenuto sullo schermo, se la regione dell'interfaccia utente primaria è a scorrimento 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Azioni contestuali che interessano la regione primaria, come i filtri.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Informazioni di supporto o metadati, come la posizione o i dettagli delle foto 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Attività brevi che possono essere eseguite in un'unica schermata, come configurare le opzioni o specificare i dettagli dell'elemento prima...</a:t>
              </a:r>
            </a:p>
            <a:p>
              <a:pPr algn="ctr"/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779004" y="5255149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637" y="5425892"/>
              <a:ext cx="378385" cy="378385"/>
            </a:xfrm>
            <a:prstGeom prst="rect">
              <a:avLst/>
            </a:prstGeom>
          </p:spPr>
        </p:pic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00BE5CB-8B81-47CE-91BE-4E6B13F4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87" y="2294852"/>
            <a:ext cx="4745328" cy="3497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00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Sheets: side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1E2EC2B-7F24-48AC-B4DD-93D1B9C798CD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3815531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Sliders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918043"/>
            <a:ext cx="3003267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070625" y="2529662"/>
            <a:ext cx="2865264" cy="2856322"/>
            <a:chOff x="3070625" y="2529662"/>
            <a:chExt cx="2865264" cy="2856322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380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78696" y="4708702"/>
              <a:ext cx="693652" cy="677282"/>
              <a:chOff x="4737739" y="4741100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737739" y="4741100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190" y="4883366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70625" y="2622831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373910" y="3197527"/>
              <a:ext cx="2459555" cy="140038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Gli Sliders sono barre orizzontali che consentono agli utenti di selezionare  un intervallo di valori.</a:t>
              </a:r>
              <a:endParaRPr 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6000" y="2325016"/>
            <a:ext cx="4941241" cy="3774227"/>
            <a:chOff x="6096000" y="2325016"/>
            <a:chExt cx="5136106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408958"/>
              <a:ext cx="5075227" cy="45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Tipologie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722612" y="3183795"/>
              <a:ext cx="4166745" cy="191128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Ci sono due tipi di Sliders: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i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Continuous</a:t>
              </a:r>
              <a:r>
                <a:rPr lang="it-IT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 sliders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  consentono agli utenti di selezionare un valore lungo un intervallo soggettivo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Discrete sliders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 possono essere regolati su un valore specifico facendo riferimento al suo indicatore di valore. </a:t>
              </a:r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FADE6FA-5D4D-4E0F-88E1-629E93887D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944" y="2408957"/>
            <a:ext cx="1999463" cy="352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5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Sliders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D02F12-7DF7-49AD-B009-F44807669621}"/>
              </a:ext>
            </a:extLst>
          </p:cNvPr>
          <p:cNvGrpSpPr/>
          <p:nvPr/>
        </p:nvGrpSpPr>
        <p:grpSpPr>
          <a:xfrm>
            <a:off x="908584" y="2336687"/>
            <a:ext cx="4198994" cy="3632993"/>
            <a:chOff x="908584" y="2336687"/>
            <a:chExt cx="4198994" cy="3632993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3203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5" y="2502765"/>
              <a:ext cx="3383885" cy="461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183443" y="3097954"/>
              <a:ext cx="3579526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Sono ideali per regolare impostazioni come il volume, la luminosità o l'applicazione di filtri immagine. I cursori possono avere icone su entrambe le estremità della barra che riflettono un intervallo di valori.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..</a:t>
              </a:r>
            </a:p>
            <a:p>
              <a:pPr lvl="0">
                <a:defRPr/>
              </a:pP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gIi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sliders riflettono lo stato attuale delle impostazioni che controllano</a:t>
              </a:r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. </a:t>
              </a:r>
            </a:p>
            <a:p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49814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420554"/>
              <a:ext cx="378385" cy="378385"/>
            </a:xfrm>
            <a:prstGeom prst="rect">
              <a:avLst/>
            </a:prstGeom>
          </p:spPr>
        </p:pic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F1EFD5BB-87D3-4187-861E-B9E02E87A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90" y="2066880"/>
            <a:ext cx="2554445" cy="2554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2F8152-6E82-49E8-AC24-059860278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01" y="4979641"/>
            <a:ext cx="2520421" cy="1260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12B134-81C7-47BE-B9E1-83DB55EB3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88" y="2013063"/>
            <a:ext cx="2384854" cy="4235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9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Sliders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264399D-71B5-49DA-AD7C-250C892BA9D8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3219446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Snackbars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049568" y="2529662"/>
            <a:ext cx="2886321" cy="3048013"/>
            <a:chOff x="3049568" y="2529662"/>
            <a:chExt cx="2886321" cy="304801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49568" y="2561467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412442" y="3104329"/>
              <a:ext cx="2307421" cy="170816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La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Snackbar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è una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barra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che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appare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temporaneamente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nella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parte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inferior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dello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schermo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con lo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scopo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di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informare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l’utente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su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un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processo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eseguito</a:t>
              </a: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</a:rPr>
                <a:t>. </a:t>
              </a: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79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6000" y="2325016"/>
            <a:ext cx="5136106" cy="3972524"/>
            <a:chOff x="6096000" y="2325016"/>
            <a:chExt cx="5136106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335043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Tipologie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585146" y="2989213"/>
              <a:ext cx="4348744" cy="224676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Ci sono tre configurazioni per le </a:t>
              </a:r>
              <a:r>
                <a:rPr lang="it-IT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Snackbars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Text label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 contengono un'etichetta di testo che si riferisce direttamente al processo in corso. 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Container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 sono visualizzati in contenitori rettangolari con sfondo grigio. I contenitori devono essere completamente opachi, in modo che le etichette di testo rimangano leggibili.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Action</a:t>
              </a:r>
              <a:r>
                <a:rPr lang="it-IT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/>
                  <a:cs typeface="Calibri"/>
                </a:rPr>
                <a:t>: possono visualizzare un singolo pulsante di testo che consente agli utenti di agire su un processo eseguito dall'applicazione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4E7765F-9315-4C2D-8582-9B12ABC6F4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75" y="2398277"/>
            <a:ext cx="2014169" cy="361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F8DA0AE-13C3-4A8F-A510-6ABA4A6BA35B}"/>
              </a:ext>
            </a:extLst>
          </p:cNvPr>
          <p:cNvSpPr/>
          <p:nvPr/>
        </p:nvSpPr>
        <p:spPr>
          <a:xfrm>
            <a:off x="1" y="1"/>
            <a:ext cx="12192000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iangolo isoscele 13">
            <a:extLst>
              <a:ext uri="{FF2B5EF4-FFF2-40B4-BE49-F238E27FC236}">
                <a16:creationId xmlns:a16="http://schemas.microsoft.com/office/drawing/2014/main" id="{319796EC-220A-47F0-BA0B-58A4254E631F}"/>
              </a:ext>
            </a:extLst>
          </p:cNvPr>
          <p:cNvSpPr/>
          <p:nvPr/>
        </p:nvSpPr>
        <p:spPr>
          <a:xfrm rot="16200000">
            <a:off x="7935794" y="2601790"/>
            <a:ext cx="3918854" cy="4593561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riangolo isoscele 15">
            <a:extLst>
              <a:ext uri="{FF2B5EF4-FFF2-40B4-BE49-F238E27FC236}">
                <a16:creationId xmlns:a16="http://schemas.microsoft.com/office/drawing/2014/main" id="{38771CDB-458C-4E58-B399-50EA72A0BDEF}"/>
              </a:ext>
            </a:extLst>
          </p:cNvPr>
          <p:cNvSpPr/>
          <p:nvPr/>
        </p:nvSpPr>
        <p:spPr>
          <a:xfrm rot="16200000">
            <a:off x="8330972" y="2994525"/>
            <a:ext cx="3563716" cy="4158340"/>
          </a:xfrm>
          <a:prstGeom prst="triangle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riangolo isoscele 16">
            <a:extLst>
              <a:ext uri="{FF2B5EF4-FFF2-40B4-BE49-F238E27FC236}">
                <a16:creationId xmlns:a16="http://schemas.microsoft.com/office/drawing/2014/main" id="{05AD515E-C126-4856-B435-E49A082E3AD5}"/>
              </a:ext>
            </a:extLst>
          </p:cNvPr>
          <p:cNvSpPr/>
          <p:nvPr/>
        </p:nvSpPr>
        <p:spPr>
          <a:xfrm rot="16200000">
            <a:off x="9146176" y="3812175"/>
            <a:ext cx="2847705" cy="3243944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isoscele 17">
            <a:extLst>
              <a:ext uri="{FF2B5EF4-FFF2-40B4-BE49-F238E27FC236}">
                <a16:creationId xmlns:a16="http://schemas.microsoft.com/office/drawing/2014/main" id="{2C858A99-F462-4AD2-A4E5-67EADBFBAA10}"/>
              </a:ext>
            </a:extLst>
          </p:cNvPr>
          <p:cNvSpPr/>
          <p:nvPr/>
        </p:nvSpPr>
        <p:spPr>
          <a:xfrm rot="16200000">
            <a:off x="9655631" y="4321625"/>
            <a:ext cx="2364376" cy="2708369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Connector 34">
            <a:extLst>
              <a:ext uri="{FF2B5EF4-FFF2-40B4-BE49-F238E27FC236}">
                <a16:creationId xmlns:a16="http://schemas.microsoft.com/office/drawing/2014/main" id="{2E562AEB-497D-4B7E-8BA7-44D27369A64F}"/>
              </a:ext>
            </a:extLst>
          </p:cNvPr>
          <p:cNvCxnSpPr>
            <a:cxnSpLocks/>
          </p:cNvCxnSpPr>
          <p:nvPr/>
        </p:nvCxnSpPr>
        <p:spPr>
          <a:xfrm>
            <a:off x="679269" y="1273606"/>
            <a:ext cx="0" cy="558194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0">
            <a:extLst>
              <a:ext uri="{FF2B5EF4-FFF2-40B4-BE49-F238E27FC236}">
                <a16:creationId xmlns:a16="http://schemas.microsoft.com/office/drawing/2014/main" id="{0797E7E3-D58E-491D-ACCD-7E9D66007C5A}"/>
              </a:ext>
            </a:extLst>
          </p:cNvPr>
          <p:cNvSpPr/>
          <p:nvPr/>
        </p:nvSpPr>
        <p:spPr>
          <a:xfrm>
            <a:off x="321572" y="718050"/>
            <a:ext cx="684986" cy="68498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F13AB2-5380-4903-A9BB-F7BDEC752ADE}"/>
              </a:ext>
            </a:extLst>
          </p:cNvPr>
          <p:cNvSpPr txBox="1">
            <a:spLocks/>
          </p:cNvSpPr>
          <p:nvPr/>
        </p:nvSpPr>
        <p:spPr>
          <a:xfrm>
            <a:off x="1036967" y="739536"/>
            <a:ext cx="3548670" cy="6761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/>
              </a:rPr>
              <a:t>Suoni</a:t>
            </a: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Medium"/>
              </a:rPr>
              <a:t>, Colori </a:t>
            </a:r>
          </a:p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Medium"/>
              </a:rPr>
              <a:t>e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  <a:latin typeface="Roboto Medium"/>
              </a:rPr>
              <a:t>Icone</a:t>
            </a:r>
            <a:endParaRPr lang="en-US" sz="2200">
              <a:solidFill>
                <a:schemeClr val="tx1">
                  <a:lumMod val="65000"/>
                  <a:lumOff val="35000"/>
                </a:schemeClr>
              </a:solidFill>
              <a:latin typeface="Roboto Medium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F226E3-863A-4126-A67D-78D73BA26FEB}"/>
              </a:ext>
            </a:extLst>
          </p:cNvPr>
          <p:cNvSpPr/>
          <p:nvPr/>
        </p:nvSpPr>
        <p:spPr>
          <a:xfrm>
            <a:off x="1114490" y="1768386"/>
            <a:ext cx="7833560" cy="3619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BB32826-BA99-40A3-BCC5-0385E3CDF612}"/>
              </a:ext>
            </a:extLst>
          </p:cNvPr>
          <p:cNvSpPr txBox="1">
            <a:spLocks/>
          </p:cNvSpPr>
          <p:nvPr/>
        </p:nvSpPr>
        <p:spPr>
          <a:xfrm>
            <a:off x="11743509" y="6270172"/>
            <a:ext cx="207149" cy="410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B721AD-ACE9-4781-B631-941BAF1D9172}"/>
              </a:ext>
            </a:extLst>
          </p:cNvPr>
          <p:cNvSpPr txBox="1"/>
          <p:nvPr/>
        </p:nvSpPr>
        <p:spPr>
          <a:xfrm>
            <a:off x="1481438" y="2050580"/>
            <a:ext cx="70996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Il brand di un’applicazione è costituito da un colore primario ed uno secondario, con varianti per tema chiaro e scuro. Google mette a disposizione un tool apposito per la scelta su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material.io</a:t>
            </a: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Il suono deve accentuare l’espressività della componente visuale ed offrire un feedback per le azioni dell’utente. Si può usare della musica per stabilire l’atmosfera e delle voci per offrire delle informazioni</a:t>
            </a:r>
          </a:p>
          <a:p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Come da principio del MD, l’icona di un’applicazione sembrare carta adornata da semplici elementi grafici. Importandola in Android Studio viene salvata in più dimensioni, scelte da Android a seconda del dispositivo utilizzato</a:t>
            </a:r>
          </a:p>
          <a:p>
            <a:endParaRPr lang="it-IT"/>
          </a:p>
        </p:txBody>
      </p:sp>
      <p:pic>
        <p:nvPicPr>
          <p:cNvPr id="8" name="Immagine 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BC65A44-79B6-45AC-9A6A-E792334F44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2" y="877153"/>
            <a:ext cx="396453" cy="39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Snackbars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pic>
        <p:nvPicPr>
          <p:cNvPr id="14" name="Immagine 13" descr="Immagine che contiene fotografia, diverso, donna, uomo&#10;&#10;Descrizione generata automaticamente">
            <a:extLst>
              <a:ext uri="{FF2B5EF4-FFF2-40B4-BE49-F238E27FC236}">
                <a16:creationId xmlns:a16="http://schemas.microsoft.com/office/drawing/2014/main" id="{56A83F05-0192-4753-9D93-3936C9B54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28" y="1955260"/>
            <a:ext cx="2130645" cy="2244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64DB2BA-CF5C-419C-9595-529D9AA23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5" y="2434249"/>
            <a:ext cx="3846870" cy="3385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id="{6979855B-7F28-4F06-AA7D-6D986B82E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0380" y="5507665"/>
            <a:ext cx="279484" cy="2126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1CB8436-E065-4C2A-A4A6-EC6FD84ED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19" y="5528910"/>
            <a:ext cx="338183" cy="2133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CBBB3E4-4E1B-4967-BE17-4754E6D7E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09" y="5565384"/>
            <a:ext cx="129648" cy="17690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9A42FF0-57C4-4633-AD9F-E6E8F7CBE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71" y="5584685"/>
            <a:ext cx="283239" cy="13829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A4D0966-5A64-485D-9C12-F881FD019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082" y="5584685"/>
            <a:ext cx="280440" cy="17690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DBBCEC2-E527-4FCB-9CA2-24594E6F19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88" y="5555889"/>
            <a:ext cx="181765" cy="1383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23A4B69-A7A6-4D48-BDA8-D471451AA3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514" y="5522518"/>
            <a:ext cx="181766" cy="138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138C654-9E4A-4C61-AA22-71E268280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87" y="4422010"/>
            <a:ext cx="4160011" cy="208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C4076D3-2248-45DB-B280-C0E20D67A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41" y="1955260"/>
            <a:ext cx="2137394" cy="2244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21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Snackbars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1A5CA05-606D-4F4E-AD4D-7218E2123E5A}"/>
              </a:ext>
            </a:extLst>
          </p:cNvPr>
          <p:cNvSpPr txBox="1"/>
          <p:nvPr/>
        </p:nvSpPr>
        <p:spPr>
          <a:xfrm>
            <a:off x="1546461" y="2645278"/>
            <a:ext cx="7765576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it-IT" sz="1200">
              <a:latin typeface="Inconsolata"/>
            </a:endParaRPr>
          </a:p>
          <a:p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binding.snackbarButton</a:t>
            </a:r>
            <a:r>
              <a:rPr lang="it-IT" sz="1200" err="1">
                <a:latin typeface="Inconsolata"/>
              </a:rPr>
              <a:t>.setOnClickListener</a:t>
            </a:r>
            <a:r>
              <a:rPr lang="it-IT" sz="1200">
                <a:latin typeface="Inconsolata"/>
              </a:rPr>
              <a:t>(l -&gt;  </a:t>
            </a:r>
          </a:p>
          <a:p>
            <a:r>
              <a:rPr lang="it-IT" sz="1200">
                <a:latin typeface="Inconsolata"/>
              </a:rPr>
              <a:t>        </a:t>
            </a:r>
            <a:r>
              <a:rPr lang="it-IT" sz="1200" err="1">
                <a:latin typeface="Inconsolata"/>
              </a:rPr>
              <a:t>Snackbar.make</a:t>
            </a:r>
            <a:r>
              <a:rPr lang="it-IT" sz="1200">
                <a:latin typeface="Inconsolata"/>
              </a:rPr>
              <a:t>(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binding.coordinator</a:t>
            </a:r>
            <a:r>
              <a:rPr lang="it-IT" sz="1200">
                <a:latin typeface="Inconsolata"/>
              </a:rPr>
              <a:t>,  </a:t>
            </a:r>
          </a:p>
          <a:p>
            <a:r>
              <a:rPr lang="it-IT" sz="1200">
                <a:latin typeface="Inconsolata"/>
              </a:rPr>
              <a:t>                </a:t>
            </a:r>
            <a:r>
              <a:rPr lang="it-IT" sz="1200" err="1">
                <a:latin typeface="Inconsolata"/>
              </a:rPr>
              <a:t>R.string.snackbar_text_visible</a:t>
            </a:r>
            <a:r>
              <a:rPr lang="it-IT" sz="1200">
                <a:latin typeface="Inconsolata"/>
              </a:rPr>
              <a:t>,  </a:t>
            </a:r>
          </a:p>
          <a:p>
            <a:r>
              <a:rPr lang="it-IT" sz="1200">
                <a:latin typeface="Inconsolata"/>
              </a:rPr>
              <a:t>                </a:t>
            </a:r>
            <a:r>
              <a:rPr lang="it-IT" sz="1200" err="1">
                <a:latin typeface="Inconsolata"/>
              </a:rPr>
              <a:t>BaseTransientBottomBar.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LENGTH_LONG</a:t>
            </a:r>
            <a:r>
              <a:rPr lang="it-IT" sz="1200">
                <a:latin typeface="Inconsolata"/>
              </a:rPr>
              <a:t>).show()  </a:t>
            </a:r>
          </a:p>
          <a:p>
            <a:r>
              <a:rPr lang="it-IT" sz="1200">
                <a:latin typeface="Inconsolata"/>
              </a:rPr>
              <a:t>);  </a:t>
            </a:r>
          </a:p>
          <a:p>
            <a:endParaRPr lang="it-IT" sz="1200">
              <a:latin typeface="Inconsolata"/>
            </a:endParaRPr>
          </a:p>
          <a:p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binding.snackbarButtonUndo</a:t>
            </a:r>
            <a:r>
              <a:rPr lang="it-IT" sz="1200" err="1">
                <a:latin typeface="Inconsolata"/>
              </a:rPr>
              <a:t>.setOnClickListener</a:t>
            </a:r>
            <a:r>
              <a:rPr lang="it-IT" sz="1200">
                <a:latin typeface="Inconsolata"/>
              </a:rPr>
              <a:t>(l -&gt;  </a:t>
            </a:r>
          </a:p>
          <a:p>
            <a:r>
              <a:rPr lang="it-IT" sz="1200">
                <a:latin typeface="Inconsolata"/>
              </a:rPr>
              <a:t>        </a:t>
            </a:r>
            <a:r>
              <a:rPr lang="it-IT" sz="1200" err="1">
                <a:latin typeface="Inconsolata"/>
              </a:rPr>
              <a:t>Snackbar.make</a:t>
            </a:r>
            <a:r>
              <a:rPr lang="it-IT" sz="1200">
                <a:latin typeface="Inconsolata"/>
              </a:rPr>
              <a:t>(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binding.coordinator</a:t>
            </a:r>
            <a:r>
              <a:rPr lang="it-IT" sz="1200">
                <a:latin typeface="Inconsolata"/>
              </a:rPr>
              <a:t>,  </a:t>
            </a:r>
          </a:p>
          <a:p>
            <a:r>
              <a:rPr lang="it-IT" sz="1200">
                <a:latin typeface="Inconsolata"/>
              </a:rPr>
              <a:t>                </a:t>
            </a:r>
            <a:r>
              <a:rPr lang="it-IT" sz="1200" err="1">
                <a:latin typeface="Inconsolata"/>
              </a:rPr>
              <a:t>R.string.snackbar_text_visible</a:t>
            </a:r>
            <a:r>
              <a:rPr lang="it-IT" sz="1200">
                <a:latin typeface="Inconsolata"/>
              </a:rPr>
              <a:t>,  </a:t>
            </a:r>
          </a:p>
          <a:p>
            <a:r>
              <a:rPr lang="it-IT" sz="1200">
                <a:latin typeface="Inconsolata"/>
              </a:rPr>
              <a:t>                </a:t>
            </a:r>
            <a:r>
              <a:rPr lang="it-IT" sz="1200" err="1">
                <a:latin typeface="Inconsolata"/>
              </a:rPr>
              <a:t>BaseTransientBottomBar.</a:t>
            </a:r>
            <a:r>
              <a:rPr lang="it-IT" sz="1200" err="1">
                <a:solidFill>
                  <a:schemeClr val="accent6">
                    <a:lumMod val="50000"/>
                  </a:schemeClr>
                </a:solidFill>
                <a:latin typeface="Inconsolata"/>
              </a:rPr>
              <a:t>LENGTH_LONG</a:t>
            </a:r>
            <a:r>
              <a:rPr lang="it-IT" sz="1200">
                <a:latin typeface="Inconsolata"/>
              </a:rPr>
              <a:t>).</a:t>
            </a:r>
            <a:r>
              <a:rPr lang="it-IT" sz="1200" err="1">
                <a:latin typeface="Inconsolata"/>
              </a:rPr>
              <a:t>setAction</a:t>
            </a:r>
            <a:r>
              <a:rPr lang="it-IT" sz="1200">
                <a:latin typeface="Inconsolata"/>
              </a:rPr>
              <a:t>(  </a:t>
            </a:r>
          </a:p>
          <a:p>
            <a:r>
              <a:rPr lang="it-IT" sz="1200">
                <a:latin typeface="Inconsolata"/>
              </a:rPr>
              <a:t>                        </a:t>
            </a:r>
            <a:r>
              <a:rPr lang="it-IT" sz="1200" err="1">
                <a:latin typeface="Inconsolata"/>
              </a:rPr>
              <a:t>R.string.snackbar_undo</a:t>
            </a:r>
            <a:r>
              <a:rPr lang="it-IT" sz="1200">
                <a:latin typeface="Inconsolata"/>
              </a:rPr>
              <a:t>,  </a:t>
            </a:r>
          </a:p>
          <a:p>
            <a:r>
              <a:rPr lang="it-IT" sz="1200">
                <a:latin typeface="Inconsolata"/>
              </a:rPr>
              <a:t>                        v -&gt; </a:t>
            </a:r>
            <a:r>
              <a:rPr lang="it-IT" sz="1200" err="1">
                <a:latin typeface="Inconsolata"/>
              </a:rPr>
              <a:t>Log.e</a:t>
            </a:r>
            <a:r>
              <a:rPr lang="it-IT" sz="1200">
                <a:latin typeface="Inconsolata"/>
              </a:rPr>
              <a:t>(</a:t>
            </a:r>
            <a:r>
              <a:rPr lang="it-IT" sz="1200">
                <a:solidFill>
                  <a:schemeClr val="accent6"/>
                </a:solidFill>
                <a:latin typeface="Inconsolata"/>
              </a:rPr>
              <a:t>"UNDO"</a:t>
            </a:r>
            <a:r>
              <a:rPr lang="it-IT" sz="1200">
                <a:latin typeface="Inconsolata"/>
              </a:rPr>
              <a:t>,</a:t>
            </a:r>
            <a:r>
              <a:rPr lang="it-IT" sz="1200">
                <a:solidFill>
                  <a:schemeClr val="accent6"/>
                </a:solidFill>
                <a:latin typeface="Inconsolata"/>
              </a:rPr>
              <a:t>"</a:t>
            </a:r>
            <a:r>
              <a:rPr lang="it-IT" sz="1200" err="1">
                <a:solidFill>
                  <a:schemeClr val="accent6"/>
                </a:solidFill>
                <a:latin typeface="Inconsolata"/>
              </a:rPr>
              <a:t>Done</a:t>
            </a:r>
            <a:r>
              <a:rPr lang="it-IT" sz="1200">
                <a:solidFill>
                  <a:schemeClr val="accent6"/>
                </a:solidFill>
                <a:latin typeface="Inconsolata"/>
              </a:rPr>
              <a:t>"</a:t>
            </a:r>
            <a:r>
              <a:rPr lang="it-IT" sz="1200">
                <a:latin typeface="Inconsolata"/>
              </a:rPr>
              <a:t>)  </a:t>
            </a:r>
          </a:p>
          <a:p>
            <a:r>
              <a:rPr lang="it-IT" sz="1200">
                <a:latin typeface="Inconsolata"/>
              </a:rPr>
              <a:t>                ).show()  </a:t>
            </a:r>
          </a:p>
          <a:p>
            <a:r>
              <a:rPr lang="it-IT" sz="1200">
                <a:latin typeface="Inconsolata"/>
              </a:rPr>
              <a:t>);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5708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Tabs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8CDFBA19-147F-44DD-B10A-9BF666D96420}"/>
              </a:ext>
            </a:extLst>
          </p:cNvPr>
          <p:cNvSpPr/>
          <p:nvPr/>
        </p:nvSpPr>
        <p:spPr>
          <a:xfrm>
            <a:off x="3092822" y="2388358"/>
            <a:ext cx="2793281" cy="2709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6CBBE55-4E6D-494C-8F05-811C8F55CA04}"/>
              </a:ext>
            </a:extLst>
          </p:cNvPr>
          <p:cNvGrpSpPr/>
          <p:nvPr/>
        </p:nvGrpSpPr>
        <p:grpSpPr>
          <a:xfrm>
            <a:off x="4167159" y="4851128"/>
            <a:ext cx="693652" cy="677282"/>
            <a:chOff x="4664262" y="4932791"/>
            <a:chExt cx="693652" cy="677282"/>
          </a:xfrm>
        </p:grpSpPr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5FFDFADD-3920-42A7-8F1D-2D20341D52FE}"/>
                </a:ext>
              </a:extLst>
            </p:cNvPr>
            <p:cNvSpPr/>
            <p:nvPr/>
          </p:nvSpPr>
          <p:spPr>
            <a:xfrm>
              <a:off x="4664262" y="4932791"/>
              <a:ext cx="693652" cy="67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magine 19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5034A1-BB22-4745-A017-65A3AEA4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1" y="5079741"/>
              <a:ext cx="392749" cy="392749"/>
            </a:xfrm>
            <a:prstGeom prst="rect">
              <a:avLst/>
            </a:prstGeom>
          </p:spPr>
        </p:pic>
      </p:grpSp>
      <p:sp>
        <p:nvSpPr>
          <p:cNvPr id="25" name="Rectangle 28">
            <a:extLst>
              <a:ext uri="{FF2B5EF4-FFF2-40B4-BE49-F238E27FC236}">
                <a16:creationId xmlns:a16="http://schemas.microsoft.com/office/drawing/2014/main" id="{20A0368F-8CD3-4058-B172-99BCB52EDB40}"/>
              </a:ext>
            </a:extLst>
          </p:cNvPr>
          <p:cNvSpPr/>
          <p:nvPr/>
        </p:nvSpPr>
        <p:spPr>
          <a:xfrm>
            <a:off x="3020839" y="2493755"/>
            <a:ext cx="2762840" cy="42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Descrizione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840E2E53-960D-4CB0-AE53-06D1BD638F27}"/>
              </a:ext>
            </a:extLst>
          </p:cNvPr>
          <p:cNvSpPr/>
          <p:nvPr/>
        </p:nvSpPr>
        <p:spPr>
          <a:xfrm>
            <a:off x="3289563" y="2947613"/>
            <a:ext cx="24768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Le </a:t>
            </a:r>
            <a:r>
              <a:rPr lang="it-IT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tab</a:t>
            </a:r>
            <a:r>
              <a:rPr lang="it-I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 (schede) permettono all’utente di visualizzare l'insieme delle informazioni in maniera ordinata raggruppandone il contenuto in partizioni visualizzabili in differenti schede, tabelle o altri tipi di template.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156880" y="2325017"/>
            <a:ext cx="5075228" cy="3959666"/>
            <a:chOff x="6156879" y="2325017"/>
            <a:chExt cx="5075227" cy="3972523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7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156879" y="2584728"/>
              <a:ext cx="5075227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Tipologie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472350" y="3134388"/>
              <a:ext cx="4444280" cy="23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 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si suddividono in due categorie: 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Fixed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tabs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Tutte le 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sono visibili sullo schermo ed hanno larghezza fissa proporzionale alla dimensione dello schermo e del numero di 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Scrollable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tabs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Alcune 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rimangono nascoste finche non si scrolla su di esse ed hanno dimensione non fissata e dipendenti dal contenuto. </a:t>
              </a: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17" name="Immagine 16" descr="Immagine che contiene animale, cane, uccello&#10;&#10;Descrizione generata automaticamente">
            <a:extLst>
              <a:ext uri="{FF2B5EF4-FFF2-40B4-BE49-F238E27FC236}">
                <a16:creationId xmlns:a16="http://schemas.microsoft.com/office/drawing/2014/main" id="{8400122F-3E8E-40EA-9DAE-F46189A6E7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3" y="2388358"/>
            <a:ext cx="2029805" cy="35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915DB1E-16E3-472B-9722-3462F2FB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69" y="2031224"/>
            <a:ext cx="2364474" cy="4203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8AF2A9-4801-4304-8998-1C9EDEFE6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32" y="2031224"/>
            <a:ext cx="2374830" cy="4221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Tabs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D02F12-7DF7-49AD-B009-F44807669621}"/>
              </a:ext>
            </a:extLst>
          </p:cNvPr>
          <p:cNvGrpSpPr/>
          <p:nvPr/>
        </p:nvGrpSpPr>
        <p:grpSpPr>
          <a:xfrm>
            <a:off x="908584" y="2336687"/>
            <a:ext cx="4198994" cy="3632993"/>
            <a:chOff x="908584" y="2336687"/>
            <a:chExt cx="4198994" cy="3632993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3203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5" y="2502765"/>
              <a:ext cx="3383885" cy="461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Contenuto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284815" y="3182103"/>
              <a:ext cx="3383886" cy="1400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Ogni </a:t>
              </a:r>
              <a:r>
                <a:rPr lang="it-IT" sz="17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</a:t>
              </a:r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deve contenere contenuti distinti dalle altre schede.</a:t>
              </a:r>
            </a:p>
            <a:p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 esempio, le schede possono presentare diverse sezioni di notizie o diversi generi musicali.</a:t>
              </a:r>
              <a:endParaRPr lang="it-IT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49814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420554"/>
              <a:ext cx="378385" cy="378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24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Tabs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4FB29C-304D-4C9F-9D2B-9EBE2C1B3631}"/>
              </a:ext>
            </a:extLst>
          </p:cNvPr>
          <p:cNvSpPr txBox="1"/>
          <p:nvPr/>
        </p:nvSpPr>
        <p:spPr>
          <a:xfrm>
            <a:off x="1277839" y="3147533"/>
            <a:ext cx="4140740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&lt;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com.google.android.material.tabs.TabLayout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  </a:t>
            </a:r>
          </a:p>
          <a:p>
            <a:r>
              <a:rPr lang="it-IT" sz="1100"/>
              <a:t>        </a:t>
            </a:r>
            <a:r>
              <a:rPr lang="it-IT" sz="1100" err="1"/>
              <a:t>android:id</a:t>
            </a:r>
            <a:r>
              <a:rPr lang="it-IT" sz="1100"/>
              <a:t>="@+id/</a:t>
            </a:r>
            <a:r>
              <a:rPr lang="it-IT" sz="1100" err="1"/>
              <a:t>tab_layout_fixed</a:t>
            </a:r>
            <a:r>
              <a:rPr lang="it-IT" sz="1100"/>
              <a:t>"  </a:t>
            </a:r>
          </a:p>
          <a:p>
            <a:r>
              <a:rPr lang="it-IT" sz="1100"/>
              <a:t>        style="@style/</a:t>
            </a:r>
            <a:r>
              <a:rPr lang="it-IT" sz="1100" err="1"/>
              <a:t>Widget.MaterialComponents.TabLayout</a:t>
            </a:r>
            <a:r>
              <a:rPr lang="it-IT" sz="1100"/>
              <a:t>"  </a:t>
            </a:r>
          </a:p>
          <a:p>
            <a:r>
              <a:rPr lang="it-IT" sz="1100"/>
              <a:t>        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match_parent</a:t>
            </a:r>
            <a:r>
              <a:rPr lang="it-IT" sz="1100"/>
              <a:t>"  </a:t>
            </a:r>
          </a:p>
          <a:p>
            <a:r>
              <a:rPr lang="it-IT" sz="1100"/>
              <a:t>        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match_parent</a:t>
            </a:r>
            <a:r>
              <a:rPr lang="it-IT" sz="1100"/>
              <a:t>"  </a:t>
            </a:r>
          </a:p>
          <a:p>
            <a:r>
              <a:rPr lang="it-IT" sz="1100"/>
              <a:t>        </a:t>
            </a:r>
            <a:r>
              <a:rPr lang="it-IT" sz="1100" err="1"/>
              <a:t>app:tabMode</a:t>
            </a:r>
            <a:r>
              <a:rPr lang="it-IT" sz="1100"/>
              <a:t>="</a:t>
            </a:r>
            <a:r>
              <a:rPr lang="it-IT" sz="1100" err="1"/>
              <a:t>fixed</a:t>
            </a:r>
            <a:r>
              <a:rPr lang="it-IT" sz="1100"/>
              <a:t>" /&gt;  </a:t>
            </a:r>
          </a:p>
          <a:p>
            <a:r>
              <a:rPr lang="it-IT" sz="1100"/>
              <a:t>  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    &lt;androidx.viewpager2.widget.ViewPager2  </a:t>
            </a:r>
          </a:p>
          <a:p>
            <a:r>
              <a:rPr lang="it-IT" sz="1100"/>
              <a:t>        </a:t>
            </a:r>
            <a:r>
              <a:rPr lang="it-IT" sz="1100" err="1"/>
              <a:t>android:id</a:t>
            </a:r>
            <a:r>
              <a:rPr lang="it-IT" sz="1100"/>
              <a:t>="@+id/</a:t>
            </a:r>
            <a:r>
              <a:rPr lang="it-IT" sz="1100" err="1"/>
              <a:t>view_pager_fixed</a:t>
            </a:r>
            <a:r>
              <a:rPr lang="it-IT" sz="1100"/>
              <a:t>"  </a:t>
            </a:r>
          </a:p>
          <a:p>
            <a:r>
              <a:rPr lang="it-IT" sz="1100"/>
              <a:t>        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match_parent</a:t>
            </a:r>
            <a:r>
              <a:rPr lang="it-IT" sz="1100"/>
              <a:t>"  </a:t>
            </a:r>
          </a:p>
          <a:p>
            <a:r>
              <a:rPr lang="it-IT" sz="1100"/>
              <a:t>        </a:t>
            </a:r>
            <a:r>
              <a:rPr lang="it-IT" sz="1100" err="1"/>
              <a:t>android:layout_height</a:t>
            </a:r>
            <a:r>
              <a:rPr lang="it-IT" sz="1100"/>
              <a:t>="0dp"  </a:t>
            </a:r>
          </a:p>
          <a:p>
            <a:r>
              <a:rPr lang="it-IT" sz="1100"/>
              <a:t>        </a:t>
            </a:r>
            <a:r>
              <a:rPr lang="it-IT" sz="1100" err="1"/>
              <a:t>android:layout_weight</a:t>
            </a:r>
            <a:r>
              <a:rPr lang="it-IT" sz="1100"/>
              <a:t>="1"  </a:t>
            </a:r>
          </a:p>
          <a:p>
            <a:r>
              <a:rPr lang="it-IT" sz="1100"/>
              <a:t>        </a:t>
            </a:r>
            <a:r>
              <a:rPr lang="it-IT" sz="1100" err="1"/>
              <a:t>android:layout_marginBottom</a:t>
            </a:r>
            <a:r>
              <a:rPr lang="it-IT" sz="1100"/>
              <a:t>="@</a:t>
            </a:r>
            <a:r>
              <a:rPr lang="it-IT" sz="1100" err="1"/>
              <a:t>dimen</a:t>
            </a:r>
            <a:r>
              <a:rPr lang="it-IT" sz="1100"/>
              <a:t>/</a:t>
            </a:r>
            <a:r>
              <a:rPr lang="it-IT" sz="1100" err="1"/>
              <a:t>margin_medium</a:t>
            </a:r>
            <a:r>
              <a:rPr lang="it-IT" sz="1100"/>
              <a:t>"/&gt;  </a:t>
            </a:r>
          </a:p>
          <a:p>
            <a:r>
              <a:rPr lang="it-IT" sz="1100"/>
              <a:t> 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F91CF9-ACD1-40A9-9AB9-A41B65D27F2E}"/>
              </a:ext>
            </a:extLst>
          </p:cNvPr>
          <p:cNvSpPr txBox="1"/>
          <p:nvPr/>
        </p:nvSpPr>
        <p:spPr>
          <a:xfrm>
            <a:off x="5973124" y="3289003"/>
            <a:ext cx="4431999" cy="1954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binding</a:t>
            </a:r>
            <a:r>
              <a:rPr lang="it-IT" sz="1100" err="1"/>
              <a:t>.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viewPagerFixed</a:t>
            </a:r>
            <a:r>
              <a:rPr lang="it-IT" sz="1100" err="1"/>
              <a:t>.setAdapter</a:t>
            </a:r>
            <a:r>
              <a:rPr lang="it-IT" sz="1100"/>
              <a:t>(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new </a:t>
            </a:r>
            <a:r>
              <a:rPr lang="it-IT" sz="1100" err="1"/>
              <a:t>TabViewPagerAdapter</a:t>
            </a:r>
            <a:r>
              <a:rPr lang="it-IT" sz="1100"/>
              <a:t>(</a:t>
            </a:r>
          </a:p>
          <a:p>
            <a:r>
              <a:rPr lang="it-IT" sz="1100"/>
              <a:t>        </a:t>
            </a:r>
            <a:r>
              <a:rPr lang="it-IT" sz="1100" err="1"/>
              <a:t>Arrays.asList</a:t>
            </a:r>
            <a:r>
              <a:rPr lang="it-IT" sz="1100"/>
              <a:t>(</a:t>
            </a:r>
          </a:p>
          <a:p>
            <a:r>
              <a:rPr lang="it-IT" sz="1100"/>
              <a:t>                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activity</a:t>
            </a:r>
            <a:r>
              <a:rPr lang="it-IT" sz="1100" err="1"/>
              <a:t>.getDrawable</a:t>
            </a:r>
            <a:r>
              <a:rPr lang="it-IT" sz="1100"/>
              <a:t>(</a:t>
            </a:r>
            <a:r>
              <a:rPr lang="it-IT" sz="1100" err="1"/>
              <a:t>R.drawable.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picture_cat</a:t>
            </a:r>
            <a:r>
              <a:rPr lang="it-IT" sz="1100"/>
              <a:t>),</a:t>
            </a:r>
          </a:p>
          <a:p>
            <a:r>
              <a:rPr lang="it-IT" sz="1100"/>
              <a:t>                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activity</a:t>
            </a:r>
            <a:r>
              <a:rPr lang="it-IT" sz="1100" err="1"/>
              <a:t>.getDrawable</a:t>
            </a:r>
            <a:r>
              <a:rPr lang="it-IT" sz="1100"/>
              <a:t>(</a:t>
            </a:r>
            <a:r>
              <a:rPr lang="it-IT" sz="1100" err="1"/>
              <a:t>R.drawable.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picture_dog</a:t>
            </a:r>
            <a:r>
              <a:rPr lang="it-IT" sz="1100"/>
              <a:t>),</a:t>
            </a:r>
          </a:p>
          <a:p>
            <a:r>
              <a:rPr lang="it-IT" sz="1100"/>
              <a:t>                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activity</a:t>
            </a:r>
            <a:r>
              <a:rPr lang="it-IT" sz="1100" err="1"/>
              <a:t>.getDrawable</a:t>
            </a:r>
            <a:r>
              <a:rPr lang="it-IT" sz="1100"/>
              <a:t>(</a:t>
            </a:r>
            <a:r>
              <a:rPr lang="it-IT" sz="1100" err="1"/>
              <a:t>R.drawable.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picture_bird</a:t>
            </a:r>
            <a:r>
              <a:rPr lang="it-IT" sz="1100"/>
              <a:t>)</a:t>
            </a:r>
          </a:p>
          <a:p>
            <a:r>
              <a:rPr lang="it-IT" sz="1100"/>
              <a:t>        )</a:t>
            </a:r>
          </a:p>
          <a:p>
            <a:r>
              <a:rPr lang="it-IT" sz="1100"/>
              <a:t>));</a:t>
            </a:r>
          </a:p>
          <a:p>
            <a:endParaRPr lang="it-IT" sz="1100"/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new</a:t>
            </a:r>
            <a:r>
              <a:rPr lang="it-IT" sz="1100"/>
              <a:t> </a:t>
            </a:r>
            <a:r>
              <a:rPr lang="it-IT" sz="1100" err="1"/>
              <a:t>TabLayoutMediator</a:t>
            </a:r>
            <a:r>
              <a:rPr lang="it-IT" sz="1100"/>
              <a:t>(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binding</a:t>
            </a:r>
            <a:r>
              <a:rPr lang="it-IT" sz="1100" err="1"/>
              <a:t>.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tabLayoutFixed</a:t>
            </a:r>
            <a:r>
              <a:rPr lang="it-IT" sz="1100"/>
              <a:t>, 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binding</a:t>
            </a:r>
            <a:r>
              <a:rPr lang="it-IT" sz="1100" err="1"/>
              <a:t>.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viewPagerFixed</a:t>
            </a:r>
            <a:r>
              <a:rPr lang="it-IT" sz="1100"/>
              <a:t>,</a:t>
            </a:r>
          </a:p>
          <a:p>
            <a:r>
              <a:rPr lang="it-IT" sz="1100"/>
              <a:t>                (</a:t>
            </a:r>
            <a:r>
              <a:rPr lang="it-IT" sz="1100" err="1"/>
              <a:t>tab</a:t>
            </a:r>
            <a:r>
              <a:rPr lang="it-IT" sz="1100"/>
              <a:t>, position) -&gt; </a:t>
            </a:r>
            <a:r>
              <a:rPr lang="it-IT" sz="1100" err="1"/>
              <a:t>tab.setText</a:t>
            </a:r>
            <a:r>
              <a:rPr lang="it-IT" sz="1100"/>
              <a:t>(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"TAB"</a:t>
            </a:r>
            <a:r>
              <a:rPr lang="it-IT" sz="1100"/>
              <a:t> + (position + 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it-IT" sz="1100"/>
              <a:t>))</a:t>
            </a:r>
          </a:p>
          <a:p>
            <a:r>
              <a:rPr lang="it-IT" sz="1100"/>
              <a:t>        ).</a:t>
            </a:r>
            <a:r>
              <a:rPr lang="it-IT" sz="1100" err="1"/>
              <a:t>attach</a:t>
            </a:r>
            <a:r>
              <a:rPr lang="it-IT" sz="1100"/>
              <a:t>();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7736007-0B44-440B-B531-4D1F32584BC0}"/>
              </a:ext>
            </a:extLst>
          </p:cNvPr>
          <p:cNvCxnSpPr>
            <a:cxnSpLocks/>
          </p:cNvCxnSpPr>
          <p:nvPr/>
        </p:nvCxnSpPr>
        <p:spPr>
          <a:xfrm>
            <a:off x="5664754" y="2254558"/>
            <a:ext cx="0" cy="402480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1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Text fields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061576" y="2529662"/>
            <a:ext cx="2874313" cy="3048013"/>
            <a:chOff x="3061576" y="2529662"/>
            <a:chExt cx="2874313" cy="304801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61576" y="2605866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381952" y="3050578"/>
              <a:ext cx="2533949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 Text field permettono all’utente di inserire e modificare del testo in un’UI.</a:t>
              </a:r>
            </a:p>
            <a:p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Appaiono solitamente in 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form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ed in </a:t>
              </a:r>
              <a:r>
                <a:rPr lang="it-IT" sz="16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fienstre</a:t>
              </a:r>
              <a:r>
                <a:rPr lang="it-I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di dialogo. 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096000" y="2325016"/>
            <a:ext cx="5136106" cy="3972524"/>
            <a:chOff x="6096000" y="2325016"/>
            <a:chExt cx="5136106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096000" y="2335043"/>
              <a:ext cx="5075227" cy="494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Tipologie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700047" y="2988466"/>
              <a:ext cx="426065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it-IT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Esistono due tipi di text field: 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it-IT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Filled</a:t>
              </a:r>
              <a:r>
                <a:rPr lang="it-IT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text field, che consente una maggiore visibilità 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it-IT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Outlined</a:t>
              </a:r>
              <a:r>
                <a:rPr lang="it-IT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text field, che consente di semplificare il layout </a:t>
              </a:r>
            </a:p>
            <a:p>
              <a:pPr fontAlgn="base"/>
              <a:r>
                <a:rPr lang="it-IT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Entrambi i tipi usano un container per fornire un chiaro invito all’uso, facendo spiccare il campo nel layout. </a:t>
              </a: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pic>
        <p:nvPicPr>
          <p:cNvPr id="30" name="Immagine 2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17BA3CC-C51F-4A01-AA4D-D259CAA41E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389223"/>
            <a:ext cx="2012988" cy="3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Text fields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D02F12-7DF7-49AD-B009-F44807669621}"/>
              </a:ext>
            </a:extLst>
          </p:cNvPr>
          <p:cNvGrpSpPr/>
          <p:nvPr/>
        </p:nvGrpSpPr>
        <p:grpSpPr>
          <a:xfrm>
            <a:off x="908584" y="2336687"/>
            <a:ext cx="4198994" cy="3632993"/>
            <a:chOff x="908584" y="2336687"/>
            <a:chExt cx="4198994" cy="3632993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3203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5" y="2396385"/>
              <a:ext cx="3383885" cy="461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Scelta</a:t>
              </a:r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della</a:t>
              </a:r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tipologia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307479" y="3028342"/>
              <a:ext cx="3528485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Fornendo le medesime funzionalità la scelta del tipo di text field è prettamente una questione estetica, nella medesima UI non andrebbero mischiate le due tipologie come principio di massima. </a:t>
              </a:r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49814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420554"/>
              <a:ext cx="378385" cy="378385"/>
            </a:xfrm>
            <a:prstGeom prst="rect">
              <a:avLst/>
            </a:prstGeom>
          </p:spPr>
        </p:pic>
      </p:grp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3C3769-95C8-45BE-8F1E-BE4A79E1D1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02" y="2038802"/>
            <a:ext cx="2388308" cy="4245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4598E13-BA08-460D-A837-804D28CBA9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87" y="2053690"/>
            <a:ext cx="2379934" cy="4230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27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Text fields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8D96A8B-71B5-4E2D-A345-591842D63B55}"/>
              </a:ext>
            </a:extLst>
          </p:cNvPr>
          <p:cNvGrpSpPr/>
          <p:nvPr/>
        </p:nvGrpSpPr>
        <p:grpSpPr>
          <a:xfrm>
            <a:off x="872440" y="2020067"/>
            <a:ext cx="9841053" cy="4492255"/>
            <a:chOff x="872440" y="2072318"/>
            <a:chExt cx="9841053" cy="4492255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90C7CAC-D06E-4A9D-9768-8DE0F91D6214}"/>
                </a:ext>
              </a:extLst>
            </p:cNvPr>
            <p:cNvSpPr/>
            <p:nvPr/>
          </p:nvSpPr>
          <p:spPr>
            <a:xfrm>
              <a:off x="872440" y="2072318"/>
              <a:ext cx="9841053" cy="449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C8337B3-A52A-4EE4-BA35-16BEC8A377B6}"/>
                </a:ext>
              </a:extLst>
            </p:cNvPr>
            <p:cNvSpPr txBox="1"/>
            <p:nvPr/>
          </p:nvSpPr>
          <p:spPr>
            <a:xfrm>
              <a:off x="1174639" y="2418564"/>
              <a:ext cx="4481877" cy="3647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it-IT" sz="1100">
                  <a:solidFill>
                    <a:schemeClr val="bg1">
                      <a:lumMod val="50000"/>
                    </a:schemeClr>
                  </a:solidFill>
                </a:rPr>
                <a:t>&lt;!-- </a:t>
              </a:r>
              <a:r>
                <a:rPr lang="it-IT" sz="1100" err="1">
                  <a:solidFill>
                    <a:schemeClr val="bg1">
                      <a:lumMod val="50000"/>
                    </a:schemeClr>
                  </a:solidFill>
                </a:rPr>
                <a:t>filled</a:t>
              </a:r>
              <a:r>
                <a:rPr lang="it-IT" sz="1100">
                  <a:solidFill>
                    <a:schemeClr val="bg1">
                      <a:lumMod val="50000"/>
                    </a:schemeClr>
                  </a:solidFill>
                </a:rPr>
                <a:t> text field --&gt;</a:t>
              </a:r>
            </a:p>
            <a:p>
              <a:endParaRPr lang="it-IT" sz="1100"/>
            </a:p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com.google.android.material.textfield.TextInputLayout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android:id</a:t>
              </a:r>
              <a:r>
                <a:rPr lang="it-IT" sz="1100"/>
                <a:t>="@+id/</a:t>
              </a:r>
              <a:r>
                <a:rPr lang="it-IT" sz="1100" err="1"/>
                <a:t>text_field_filled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style="@style/</a:t>
              </a:r>
              <a:r>
                <a:rPr lang="it-IT" sz="1100" err="1"/>
                <a:t>Widget.MaterialComponents.TextInputLayout.FilledBox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android:layout_width</a:t>
              </a:r>
              <a:r>
                <a:rPr lang="it-IT" sz="1100"/>
                <a:t>="0dp"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android:layout_marginStart</a:t>
              </a:r>
              <a:r>
                <a:rPr lang="it-IT" sz="1100"/>
                <a:t>="@</a:t>
              </a:r>
              <a:r>
                <a:rPr lang="it-IT" sz="1100" err="1"/>
                <a:t>dimen</a:t>
              </a:r>
              <a:r>
                <a:rPr lang="it-IT" sz="1100"/>
                <a:t>/</a:t>
              </a:r>
              <a:r>
                <a:rPr lang="it-IT" sz="1100" err="1"/>
                <a:t>margin_medium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android:layout_marginEnd</a:t>
              </a:r>
              <a:r>
                <a:rPr lang="it-IT" sz="1100"/>
                <a:t>="@</a:t>
              </a:r>
              <a:r>
                <a:rPr lang="it-IT" sz="1100" err="1"/>
                <a:t>dimen</a:t>
              </a:r>
              <a:r>
                <a:rPr lang="it-IT" sz="1100"/>
                <a:t>/</a:t>
              </a:r>
              <a:r>
                <a:rPr lang="it-IT" sz="1100" err="1"/>
                <a:t>margin_medium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android:hint</a:t>
              </a:r>
              <a:r>
                <a:rPr lang="it-IT" sz="1100"/>
                <a:t>="@</a:t>
              </a:r>
              <a:r>
                <a:rPr lang="it-IT" sz="1100" err="1"/>
                <a:t>string</a:t>
              </a:r>
              <a:r>
                <a:rPr lang="it-IT" sz="1100"/>
                <a:t>/</a:t>
              </a:r>
              <a:r>
                <a:rPr lang="it-IT" sz="1100" err="1"/>
                <a:t>text_field_label_filled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app:layout_constraintBottom_toBottomOf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app:layout_constraintEnd_toEndOf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app:layout_constraintStart_toStartOf</a:t>
              </a:r>
              <a:r>
                <a:rPr lang="it-IT" sz="1100"/>
                <a:t>="</a:t>
              </a:r>
              <a:r>
                <a:rPr lang="it-IT" sz="1100" err="1"/>
                <a:t>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</a:t>
              </a:r>
              <a:r>
                <a:rPr lang="it-IT" sz="1100" err="1"/>
                <a:t>app:layout_constraintTop_toBottomOf</a:t>
              </a:r>
              <a:r>
                <a:rPr lang="it-IT" sz="1100"/>
                <a:t>="@+id/</a:t>
              </a:r>
              <a:r>
                <a:rPr lang="it-IT" sz="1100" err="1"/>
                <a:t>text_view_filled</a:t>
              </a:r>
              <a:r>
                <a:rPr lang="it-IT" sz="1100"/>
                <a:t>"&gt;  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  &lt;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com.google.android.material.textfield.TextInputEditText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  </a:t>
              </a:r>
            </a:p>
            <a:p>
              <a:r>
                <a:rPr lang="it-IT" sz="1100"/>
                <a:t>        </a:t>
              </a:r>
              <a:r>
                <a:rPr lang="it-IT" sz="1100" err="1"/>
                <a:t>android:id</a:t>
              </a:r>
              <a:r>
                <a:rPr lang="it-IT" sz="1100"/>
                <a:t>="@+id/</a:t>
              </a:r>
              <a:r>
                <a:rPr lang="it-IT" sz="1100" err="1"/>
                <a:t>text_field_filled_edit_text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</a:t>
              </a:r>
              <a:r>
                <a:rPr lang="it-IT" sz="1100" err="1"/>
                <a:t>android:layout_width</a:t>
              </a:r>
              <a:r>
                <a:rPr lang="it-IT" sz="1100"/>
                <a:t>="</a:t>
              </a:r>
              <a:r>
                <a:rPr lang="it-IT" sz="1100" err="1"/>
                <a:t>match_parent</a:t>
              </a:r>
              <a:r>
                <a:rPr lang="it-IT" sz="1100"/>
                <a:t>"  </a:t>
              </a:r>
            </a:p>
            <a:p>
              <a:r>
                <a:rPr lang="it-IT" sz="1100"/>
                <a:t>        </a:t>
              </a:r>
              <a:r>
                <a:rPr lang="it-IT" sz="1100" err="1"/>
                <a:t>android:layout_height</a:t>
              </a:r>
              <a:r>
                <a:rPr lang="it-IT" sz="1100"/>
                <a:t>="</a:t>
              </a:r>
              <a:r>
                <a:rPr lang="it-IT" sz="1100" err="1"/>
                <a:t>wrap_content</a:t>
              </a:r>
              <a:r>
                <a:rPr lang="it-IT" sz="1100"/>
                <a:t>" /&gt;  </a:t>
              </a:r>
            </a:p>
            <a:p>
              <a:r>
                <a:rPr lang="it-IT" sz="1100"/>
                <a:t>  </a:t>
              </a:r>
            </a:p>
            <a:p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&lt;/</a:t>
              </a:r>
              <a:r>
                <a:rPr lang="it-IT" sz="1100" err="1">
                  <a:solidFill>
                    <a:schemeClr val="accent6">
                      <a:lumMod val="50000"/>
                    </a:schemeClr>
                  </a:solidFill>
                </a:rPr>
                <a:t>com.google.android.material.textfield.TextInputLayout</a:t>
              </a:r>
              <a:r>
                <a:rPr lang="it-IT" sz="1100">
                  <a:solidFill>
                    <a:schemeClr val="accent6">
                      <a:lumMod val="50000"/>
                    </a:schemeClr>
                  </a:solidFill>
                </a:rPr>
                <a:t>&gt;  </a:t>
              </a:r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FCA2030-DD6D-43BC-A5B9-0FA4F15D3F5E}"/>
              </a:ext>
            </a:extLst>
          </p:cNvPr>
          <p:cNvSpPr txBox="1"/>
          <p:nvPr/>
        </p:nvSpPr>
        <p:spPr>
          <a:xfrm>
            <a:off x="6012192" y="2366313"/>
            <a:ext cx="4594983" cy="3647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>
                <a:solidFill>
                  <a:schemeClr val="bg1">
                    <a:lumMod val="50000"/>
                  </a:schemeClr>
                </a:solidFill>
              </a:rPr>
              <a:t>&lt;!-- </a:t>
            </a:r>
            <a:r>
              <a:rPr lang="it-IT" sz="1100" err="1">
                <a:solidFill>
                  <a:schemeClr val="bg1">
                    <a:lumMod val="50000"/>
                  </a:schemeClr>
                </a:solidFill>
              </a:rPr>
              <a:t>outlined</a:t>
            </a:r>
            <a:r>
              <a:rPr lang="it-IT" sz="1100">
                <a:solidFill>
                  <a:schemeClr val="bg1">
                    <a:lumMod val="50000"/>
                  </a:schemeClr>
                </a:solidFill>
              </a:rPr>
              <a:t> text field --&gt;</a:t>
            </a:r>
          </a:p>
          <a:p>
            <a:endParaRPr lang="it-IT" sz="1100"/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&lt;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com.google.android.material.textfield.TextInputLayout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100"/>
              <a:t>    </a:t>
            </a:r>
            <a:r>
              <a:rPr lang="it-IT" sz="1100" err="1"/>
              <a:t>android:id</a:t>
            </a:r>
            <a:r>
              <a:rPr lang="it-IT" sz="1100"/>
              <a:t>="@+id/</a:t>
            </a:r>
            <a:r>
              <a:rPr lang="it-IT" sz="1100" err="1"/>
              <a:t>text_field_filled</a:t>
            </a:r>
            <a:r>
              <a:rPr lang="it-IT" sz="1100"/>
              <a:t>"  </a:t>
            </a:r>
          </a:p>
          <a:p>
            <a:r>
              <a:rPr lang="it-IT" sz="1100"/>
              <a:t>    style="@style/</a:t>
            </a:r>
            <a:r>
              <a:rPr lang="it-IT" sz="1100" err="1"/>
              <a:t>Widget.MaterialComponents.TextInputLayout.FilledBox</a:t>
            </a:r>
            <a:r>
              <a:rPr lang="it-IT" sz="1100"/>
              <a:t>"  </a:t>
            </a:r>
          </a:p>
          <a:p>
            <a:r>
              <a:rPr lang="it-IT" sz="1100"/>
              <a:t>    </a:t>
            </a:r>
            <a:r>
              <a:rPr lang="it-IT" sz="1100" err="1"/>
              <a:t>android:layout_width</a:t>
            </a:r>
            <a:r>
              <a:rPr lang="it-IT" sz="1100"/>
              <a:t>="0dp"  </a:t>
            </a:r>
          </a:p>
          <a:p>
            <a:r>
              <a:rPr lang="it-IT" sz="1100"/>
              <a:t>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 </a:t>
            </a:r>
          </a:p>
          <a:p>
            <a:r>
              <a:rPr lang="it-IT" sz="1100"/>
              <a:t>    </a:t>
            </a:r>
            <a:r>
              <a:rPr lang="it-IT" sz="1100" err="1"/>
              <a:t>android:layout_marginStart</a:t>
            </a:r>
            <a:r>
              <a:rPr lang="it-IT" sz="1100"/>
              <a:t>="@</a:t>
            </a:r>
            <a:r>
              <a:rPr lang="it-IT" sz="1100" err="1"/>
              <a:t>dimen</a:t>
            </a:r>
            <a:r>
              <a:rPr lang="it-IT" sz="1100"/>
              <a:t>/</a:t>
            </a:r>
            <a:r>
              <a:rPr lang="it-IT" sz="1100" err="1"/>
              <a:t>margin_medium</a:t>
            </a:r>
            <a:r>
              <a:rPr lang="it-IT" sz="1100"/>
              <a:t>"  </a:t>
            </a:r>
          </a:p>
          <a:p>
            <a:r>
              <a:rPr lang="it-IT" sz="1100"/>
              <a:t>    </a:t>
            </a:r>
            <a:r>
              <a:rPr lang="it-IT" sz="1100" err="1"/>
              <a:t>android:layout_marginEnd</a:t>
            </a:r>
            <a:r>
              <a:rPr lang="it-IT" sz="1100"/>
              <a:t>="@</a:t>
            </a:r>
            <a:r>
              <a:rPr lang="it-IT" sz="1100" err="1"/>
              <a:t>dimen</a:t>
            </a:r>
            <a:r>
              <a:rPr lang="it-IT" sz="1100"/>
              <a:t>/</a:t>
            </a:r>
            <a:r>
              <a:rPr lang="it-IT" sz="1100" err="1"/>
              <a:t>margin_medium</a:t>
            </a:r>
            <a:r>
              <a:rPr lang="it-IT" sz="1100"/>
              <a:t>"  </a:t>
            </a:r>
          </a:p>
          <a:p>
            <a:r>
              <a:rPr lang="it-IT" sz="1100"/>
              <a:t>    </a:t>
            </a:r>
            <a:r>
              <a:rPr lang="it-IT" sz="1100" err="1"/>
              <a:t>android:hint</a:t>
            </a:r>
            <a:r>
              <a:rPr lang="it-IT" sz="1100"/>
              <a:t>="@</a:t>
            </a:r>
            <a:r>
              <a:rPr lang="it-IT" sz="1100" err="1"/>
              <a:t>string</a:t>
            </a:r>
            <a:r>
              <a:rPr lang="it-IT" sz="1100"/>
              <a:t>/</a:t>
            </a:r>
            <a:r>
              <a:rPr lang="it-IT" sz="1100" err="1"/>
              <a:t>text_field_label_filled</a:t>
            </a:r>
            <a:r>
              <a:rPr lang="it-IT" sz="1100"/>
              <a:t>"  </a:t>
            </a:r>
          </a:p>
          <a:p>
            <a:r>
              <a:rPr lang="it-IT" sz="1100"/>
              <a:t>    </a:t>
            </a:r>
            <a:r>
              <a:rPr lang="it-IT" sz="1100" err="1"/>
              <a:t>app:layout_constraintBottom_toBottomOf</a:t>
            </a:r>
            <a:r>
              <a:rPr lang="it-IT" sz="1100"/>
              <a:t>="</a:t>
            </a:r>
            <a:r>
              <a:rPr lang="it-IT" sz="1100" err="1"/>
              <a:t>parent</a:t>
            </a:r>
            <a:r>
              <a:rPr lang="it-IT" sz="1100"/>
              <a:t>"  </a:t>
            </a:r>
          </a:p>
          <a:p>
            <a:r>
              <a:rPr lang="it-IT" sz="1100"/>
              <a:t>    </a:t>
            </a:r>
            <a:r>
              <a:rPr lang="it-IT" sz="1100" err="1"/>
              <a:t>app:layout_constraintEnd_toEndOf</a:t>
            </a:r>
            <a:r>
              <a:rPr lang="it-IT" sz="1100"/>
              <a:t>="</a:t>
            </a:r>
            <a:r>
              <a:rPr lang="it-IT" sz="1100" err="1"/>
              <a:t>parent</a:t>
            </a:r>
            <a:r>
              <a:rPr lang="it-IT" sz="1100"/>
              <a:t>"  </a:t>
            </a:r>
          </a:p>
          <a:p>
            <a:r>
              <a:rPr lang="it-IT" sz="1100"/>
              <a:t>    </a:t>
            </a:r>
            <a:r>
              <a:rPr lang="it-IT" sz="1100" err="1"/>
              <a:t>app:layout_constraintStart_toStartOf</a:t>
            </a:r>
            <a:r>
              <a:rPr lang="it-IT" sz="1100"/>
              <a:t>="</a:t>
            </a:r>
            <a:r>
              <a:rPr lang="it-IT" sz="1100" err="1"/>
              <a:t>parent</a:t>
            </a:r>
            <a:r>
              <a:rPr lang="it-IT" sz="1100"/>
              <a:t>"  </a:t>
            </a:r>
          </a:p>
          <a:p>
            <a:r>
              <a:rPr lang="it-IT" sz="1100"/>
              <a:t>    </a:t>
            </a:r>
            <a:r>
              <a:rPr lang="it-IT" sz="1100" err="1"/>
              <a:t>app:layout_constraintTop_toBottomOf</a:t>
            </a:r>
            <a:r>
              <a:rPr lang="it-IT" sz="1100"/>
              <a:t>="@+id/</a:t>
            </a:r>
            <a:r>
              <a:rPr lang="it-IT" sz="1100" err="1"/>
              <a:t>text_view_span_filled</a:t>
            </a:r>
            <a:r>
              <a:rPr lang="it-IT" sz="1100"/>
              <a:t>"&gt;  </a:t>
            </a:r>
          </a:p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  &lt;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com.google.android.material.textfield.TextInputEditText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  </a:t>
            </a:r>
          </a:p>
          <a:p>
            <a:r>
              <a:rPr lang="it-IT" sz="1100"/>
              <a:t>        </a:t>
            </a:r>
            <a:r>
              <a:rPr lang="it-IT" sz="1100" err="1"/>
              <a:t>android:id</a:t>
            </a:r>
            <a:r>
              <a:rPr lang="it-IT" sz="1100"/>
              <a:t>="@+id/</a:t>
            </a:r>
            <a:r>
              <a:rPr lang="it-IT" sz="1100" err="1"/>
              <a:t>text_field_filled_edit_text</a:t>
            </a:r>
            <a:r>
              <a:rPr lang="it-IT" sz="1100"/>
              <a:t>"  </a:t>
            </a:r>
          </a:p>
          <a:p>
            <a:r>
              <a:rPr lang="it-IT" sz="1100"/>
              <a:t>        </a:t>
            </a:r>
            <a:r>
              <a:rPr lang="it-IT" sz="1100" err="1"/>
              <a:t>android:layout_width</a:t>
            </a:r>
            <a:r>
              <a:rPr lang="it-IT" sz="1100"/>
              <a:t>="</a:t>
            </a:r>
            <a:r>
              <a:rPr lang="it-IT" sz="1100" err="1"/>
              <a:t>match_parent</a:t>
            </a:r>
            <a:r>
              <a:rPr lang="it-IT" sz="1100"/>
              <a:t>"  </a:t>
            </a:r>
          </a:p>
          <a:p>
            <a:r>
              <a:rPr lang="it-IT" sz="1100"/>
              <a:t>        </a:t>
            </a:r>
            <a:r>
              <a:rPr lang="it-IT" sz="1100" err="1"/>
              <a:t>android:layout_height</a:t>
            </a:r>
            <a:r>
              <a:rPr lang="it-IT" sz="1100"/>
              <a:t>="</a:t>
            </a:r>
            <a:r>
              <a:rPr lang="it-IT" sz="1100" err="1"/>
              <a:t>wrap_content</a:t>
            </a:r>
            <a:r>
              <a:rPr lang="it-IT" sz="1100"/>
              <a:t>" /&gt;  </a:t>
            </a:r>
          </a:p>
          <a:p>
            <a:r>
              <a:rPr lang="it-IT" sz="1100"/>
              <a:t>  </a:t>
            </a:r>
          </a:p>
          <a:p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&lt;/</a:t>
            </a:r>
            <a:r>
              <a:rPr lang="it-IT" sz="1100" err="1">
                <a:solidFill>
                  <a:schemeClr val="accent6">
                    <a:lumMod val="50000"/>
                  </a:schemeClr>
                </a:solidFill>
              </a:rPr>
              <a:t>com.google.android.material.textfield.TextInputLayout</a:t>
            </a:r>
            <a:r>
              <a:rPr lang="it-IT" sz="1100">
                <a:solidFill>
                  <a:schemeClr val="accent6">
                    <a:lumMod val="50000"/>
                  </a:schemeClr>
                </a:solidFill>
              </a:rPr>
              <a:t>&gt;  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5DA3C64-4818-4F7A-A713-D5ABD5073BE3}"/>
              </a:ext>
            </a:extLst>
          </p:cNvPr>
          <p:cNvCxnSpPr>
            <a:cxnSpLocks/>
          </p:cNvCxnSpPr>
          <p:nvPr/>
        </p:nvCxnSpPr>
        <p:spPr>
          <a:xfrm>
            <a:off x="5781713" y="2259874"/>
            <a:ext cx="0" cy="402480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5227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Tooltips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1189202" y="1570426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schermo, elettronico, interni&#10;&#10;Descrizione generata automaticamente">
            <a:extLst>
              <a:ext uri="{FF2B5EF4-FFF2-40B4-BE49-F238E27FC236}">
                <a16:creationId xmlns:a16="http://schemas.microsoft.com/office/drawing/2014/main" id="{F4DFEB61-B6C8-4E47-9753-BB1C3C699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" y="1918043"/>
            <a:ext cx="3012639" cy="4754491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F35FEB-B27E-4913-B5F5-CB6C60CA6958}"/>
              </a:ext>
            </a:extLst>
          </p:cNvPr>
          <p:cNvGrpSpPr/>
          <p:nvPr/>
        </p:nvGrpSpPr>
        <p:grpSpPr>
          <a:xfrm>
            <a:off x="3049568" y="2529662"/>
            <a:ext cx="2886321" cy="3048013"/>
            <a:chOff x="3049568" y="2529662"/>
            <a:chExt cx="2886321" cy="3048013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CDFBA19-147F-44DD-B10A-9BF666D96420}"/>
                </a:ext>
              </a:extLst>
            </p:cNvPr>
            <p:cNvSpPr/>
            <p:nvPr/>
          </p:nvSpPr>
          <p:spPr>
            <a:xfrm>
              <a:off x="3142608" y="2529662"/>
              <a:ext cx="2793281" cy="2709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6CBBE55-4E6D-494C-8F05-811C8F55CA04}"/>
                </a:ext>
              </a:extLst>
            </p:cNvPr>
            <p:cNvGrpSpPr/>
            <p:nvPr/>
          </p:nvGrpSpPr>
          <p:grpSpPr>
            <a:xfrm>
              <a:off x="4105219" y="4900393"/>
              <a:ext cx="693652" cy="677282"/>
              <a:chOff x="4664262" y="4932791"/>
              <a:chExt cx="693652" cy="677282"/>
            </a:xfrm>
          </p:grpSpPr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5FFDFADD-3920-42A7-8F1D-2D20341D52FE}"/>
                  </a:ext>
                </a:extLst>
              </p:cNvPr>
              <p:cNvSpPr/>
              <p:nvPr/>
            </p:nvSpPr>
            <p:spPr>
              <a:xfrm>
                <a:off x="4664262" y="4932791"/>
                <a:ext cx="693652" cy="67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magine 19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E5034A1-BB22-4745-A017-65A3AEA4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1" y="5079741"/>
                <a:ext cx="392749" cy="392749"/>
              </a:xfrm>
              <a:prstGeom prst="rect">
                <a:avLst/>
              </a:prstGeom>
            </p:spPr>
          </p:pic>
        </p:grp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20A0368F-8CD3-4058-B172-99BCB52EDB40}"/>
                </a:ext>
              </a:extLst>
            </p:cNvPr>
            <p:cNvSpPr/>
            <p:nvPr/>
          </p:nvSpPr>
          <p:spPr>
            <a:xfrm>
              <a:off x="3049568" y="2561467"/>
              <a:ext cx="2762840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Descrizione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840E2E53-960D-4CB0-AE53-06D1BD638F27}"/>
                </a:ext>
              </a:extLst>
            </p:cNvPr>
            <p:cNvSpPr/>
            <p:nvPr/>
          </p:nvSpPr>
          <p:spPr>
            <a:xfrm>
              <a:off x="3302729" y="3113806"/>
              <a:ext cx="2548011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 </a:t>
              </a:r>
              <a:r>
                <a:rPr lang="it-IT" sz="17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tooltip</a:t>
              </a:r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mostrano, al </a:t>
              </a:r>
              <a:r>
                <a:rPr lang="it-IT" sz="17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tap</a:t>
              </a:r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il focus o l’</a:t>
              </a:r>
              <a:r>
                <a:rPr lang="it-IT" sz="17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hover</a:t>
              </a:r>
              <a:r>
                <a:rPr lang="it-IT" sz="1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 di un elemento, un testo informativo come la descrizione della funzione di quest’ultimo. </a:t>
              </a:r>
              <a:endParaRPr 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8B89873-E06D-4CBB-9695-6F4A46A7102F}"/>
              </a:ext>
            </a:extLst>
          </p:cNvPr>
          <p:cNvGrpSpPr/>
          <p:nvPr/>
        </p:nvGrpSpPr>
        <p:grpSpPr>
          <a:xfrm>
            <a:off x="6421923" y="2325016"/>
            <a:ext cx="4856659" cy="3783176"/>
            <a:chOff x="6156879" y="2325016"/>
            <a:chExt cx="5124265" cy="3972524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6156879" y="2325016"/>
              <a:ext cx="5075227" cy="3604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870ABFA-F80C-493B-BC9D-C3A36A8B3767}"/>
                </a:ext>
              </a:extLst>
            </p:cNvPr>
            <p:cNvSpPr/>
            <p:nvPr/>
          </p:nvSpPr>
          <p:spPr>
            <a:xfrm>
              <a:off x="8347665" y="5577675"/>
              <a:ext cx="693652" cy="7198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CCFFDFE-FDCB-41F1-AC7E-9609FD2945D7}"/>
                </a:ext>
              </a:extLst>
            </p:cNvPr>
            <p:cNvSpPr/>
            <p:nvPr/>
          </p:nvSpPr>
          <p:spPr>
            <a:xfrm>
              <a:off x="6205917" y="2495353"/>
              <a:ext cx="5075227" cy="449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Utilizzo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3CF144A7-2A37-4AFE-B706-62595B79BA66}"/>
                </a:ext>
              </a:extLst>
            </p:cNvPr>
            <p:cNvSpPr/>
            <p:nvPr/>
          </p:nvSpPr>
          <p:spPr>
            <a:xfrm>
              <a:off x="6351742" y="2835301"/>
              <a:ext cx="46854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Roboto Light"/>
                <a:cs typeface="Calibri"/>
              </a:endParaRPr>
            </a:p>
          </p:txBody>
        </p:sp>
        <p:pic>
          <p:nvPicPr>
            <p:cNvPr id="14" name="Immagine 13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09294F7A-6A5E-4AA0-AC1D-4C3006C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5" y="5730812"/>
              <a:ext cx="397652" cy="397652"/>
            </a:xfrm>
            <a:prstGeom prst="rect">
              <a:avLst/>
            </a:prstGeom>
          </p:spPr>
        </p:pic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F5AC4D36-85AF-4AAE-B616-56D305F1BE23}"/>
              </a:ext>
            </a:extLst>
          </p:cNvPr>
          <p:cNvSpPr/>
          <p:nvPr/>
        </p:nvSpPr>
        <p:spPr>
          <a:xfrm>
            <a:off x="6739330" y="3104329"/>
            <a:ext cx="41753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Le </a:t>
            </a:r>
            <a:r>
              <a:rPr lang="it-IT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Tooltip</a:t>
            </a:r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vengono utilizzate per fornire una breve descrizione del comando che si sta per utilizzare.</a:t>
            </a: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Appaiono principalmente al passaggio del cursore sopra l’icona di una funzionalità</a:t>
            </a:r>
          </a:p>
        </p:txBody>
      </p:sp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65B6AE1-1236-46FE-A818-177D1AF18C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393950"/>
            <a:ext cx="2012988" cy="36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98464"/>
      </p:ext>
    </p:extLst>
  </p:cSld>
  <p:clrMapOvr>
    <a:masterClrMapping/>
  </p:clrMapOvr>
  <p:transition spd="slow" advTm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Tooltips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9CBD4-EE8E-4D33-8A38-EAD54AFA409A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31202-D98D-4A6B-82F3-3877EFEA22D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036502-23B7-4C30-AAB1-1C61C3D3772E}"/>
              </a:ext>
            </a:extLst>
          </p:cNvPr>
          <p:cNvSpPr/>
          <p:nvPr/>
        </p:nvSpPr>
        <p:spPr>
          <a:xfrm>
            <a:off x="4426139" y="1570238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3C2C2B6-0387-41A9-9288-5FFFF7917B42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89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BC28D-2554-41C2-A896-AE571FD3DE9A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D02F12-7DF7-49AD-B009-F44807669621}"/>
              </a:ext>
            </a:extLst>
          </p:cNvPr>
          <p:cNvGrpSpPr/>
          <p:nvPr/>
        </p:nvGrpSpPr>
        <p:grpSpPr>
          <a:xfrm>
            <a:off x="908584" y="2336687"/>
            <a:ext cx="4198994" cy="3632993"/>
            <a:chOff x="908584" y="2336687"/>
            <a:chExt cx="4198994" cy="3632993"/>
          </a:xfrm>
        </p:grpSpPr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8BB80D87-FA12-4F0F-943C-5FFDFF933817}"/>
                </a:ext>
              </a:extLst>
            </p:cNvPr>
            <p:cNvSpPr/>
            <p:nvPr/>
          </p:nvSpPr>
          <p:spPr>
            <a:xfrm>
              <a:off x="908584" y="2336687"/>
              <a:ext cx="4198994" cy="3203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0C5A17-B45B-49B8-A336-0A3AB81E3FE9}"/>
                </a:ext>
              </a:extLst>
            </p:cNvPr>
            <p:cNvSpPr/>
            <p:nvPr/>
          </p:nvSpPr>
          <p:spPr>
            <a:xfrm>
              <a:off x="1284815" y="2502765"/>
              <a:ext cx="3383885" cy="461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2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Contenuto</a:t>
              </a:r>
              <a:endPara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312DB5C-8ECD-4965-A74A-F6E0ECAD1DB4}"/>
                </a:ext>
              </a:extLst>
            </p:cNvPr>
            <p:cNvSpPr/>
            <p:nvPr/>
          </p:nvSpPr>
          <p:spPr>
            <a:xfrm>
              <a:off x="1089176" y="3121677"/>
              <a:ext cx="3775165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it-IT" sz="15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endParaRPr>
            </a:p>
          </p:txBody>
        </p:sp>
        <p:sp>
          <p:nvSpPr>
            <p:cNvPr id="34" name="Oval 24">
              <a:extLst>
                <a:ext uri="{FF2B5EF4-FFF2-40B4-BE49-F238E27FC236}">
                  <a16:creationId xmlns:a16="http://schemas.microsoft.com/office/drawing/2014/main" id="{9849FD4A-5F8B-4C23-BE21-184F9D91A48D}"/>
                </a:ext>
              </a:extLst>
            </p:cNvPr>
            <p:cNvSpPr/>
            <p:nvPr/>
          </p:nvSpPr>
          <p:spPr>
            <a:xfrm>
              <a:off x="2661255" y="5249814"/>
              <a:ext cx="693652" cy="7198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7F0020B-B47B-40D8-914E-DD8D9E19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17" y="5420554"/>
              <a:ext cx="378385" cy="378385"/>
            </a:xfrm>
            <a:prstGeom prst="rect">
              <a:avLst/>
            </a:prstGeom>
          </p:spPr>
        </p:pic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D6B1FE3C-090B-469A-92D3-F52AF241B2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24" y="2031223"/>
            <a:ext cx="2391824" cy="4253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F2CD2DE-2384-4081-8A73-DC8727F83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62" y="2031224"/>
            <a:ext cx="2391823" cy="42534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03F562B-3452-4F35-AC9E-606B667C9335}"/>
              </a:ext>
            </a:extLst>
          </p:cNvPr>
          <p:cNvSpPr/>
          <p:nvPr/>
        </p:nvSpPr>
        <p:spPr>
          <a:xfrm>
            <a:off x="1284815" y="3198955"/>
            <a:ext cx="3383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Le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Tooltips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devono contenere una descrizione del comando con una breve etichetta di testo che identifica l’elemento. Per esempio la sua funzione o la scorciatoia da tastiera per eseguire l’azione. </a:t>
            </a:r>
          </a:p>
        </p:txBody>
      </p:sp>
    </p:spTree>
    <p:extLst>
      <p:ext uri="{BB962C8B-B14F-4D97-AF65-F5344CB8AC3E}">
        <p14:creationId xmlns:p14="http://schemas.microsoft.com/office/powerpoint/2010/main" val="252064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26576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F8DA0AE-13C3-4A8F-A510-6ABA4A6BA35B}"/>
              </a:ext>
            </a:extLst>
          </p:cNvPr>
          <p:cNvSpPr/>
          <p:nvPr/>
        </p:nvSpPr>
        <p:spPr>
          <a:xfrm>
            <a:off x="1" y="1"/>
            <a:ext cx="12192000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iangolo isoscele 13">
            <a:extLst>
              <a:ext uri="{FF2B5EF4-FFF2-40B4-BE49-F238E27FC236}">
                <a16:creationId xmlns:a16="http://schemas.microsoft.com/office/drawing/2014/main" id="{319796EC-220A-47F0-BA0B-58A4254E631F}"/>
              </a:ext>
            </a:extLst>
          </p:cNvPr>
          <p:cNvSpPr/>
          <p:nvPr/>
        </p:nvSpPr>
        <p:spPr>
          <a:xfrm rot="16200000">
            <a:off x="7935794" y="2601790"/>
            <a:ext cx="3918854" cy="4593561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riangolo isoscele 15">
            <a:extLst>
              <a:ext uri="{FF2B5EF4-FFF2-40B4-BE49-F238E27FC236}">
                <a16:creationId xmlns:a16="http://schemas.microsoft.com/office/drawing/2014/main" id="{38771CDB-458C-4E58-B399-50EA72A0BDEF}"/>
              </a:ext>
            </a:extLst>
          </p:cNvPr>
          <p:cNvSpPr/>
          <p:nvPr/>
        </p:nvSpPr>
        <p:spPr>
          <a:xfrm rot="16200000">
            <a:off x="8330972" y="2994525"/>
            <a:ext cx="3563716" cy="4158340"/>
          </a:xfrm>
          <a:prstGeom prst="triangle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riangolo isoscele 16">
            <a:extLst>
              <a:ext uri="{FF2B5EF4-FFF2-40B4-BE49-F238E27FC236}">
                <a16:creationId xmlns:a16="http://schemas.microsoft.com/office/drawing/2014/main" id="{05AD515E-C126-4856-B435-E49A082E3AD5}"/>
              </a:ext>
            </a:extLst>
          </p:cNvPr>
          <p:cNvSpPr/>
          <p:nvPr/>
        </p:nvSpPr>
        <p:spPr>
          <a:xfrm rot="16200000">
            <a:off x="9146176" y="3812175"/>
            <a:ext cx="2847705" cy="3243944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isoscele 17">
            <a:extLst>
              <a:ext uri="{FF2B5EF4-FFF2-40B4-BE49-F238E27FC236}">
                <a16:creationId xmlns:a16="http://schemas.microsoft.com/office/drawing/2014/main" id="{2C858A99-F462-4AD2-A4E5-67EADBFBAA10}"/>
              </a:ext>
            </a:extLst>
          </p:cNvPr>
          <p:cNvSpPr/>
          <p:nvPr/>
        </p:nvSpPr>
        <p:spPr>
          <a:xfrm rot="16200000">
            <a:off x="9655631" y="4321625"/>
            <a:ext cx="2364376" cy="2708369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4EBAD9A-CD4B-4AF4-87BA-4D3172BD4352}"/>
              </a:ext>
            </a:extLst>
          </p:cNvPr>
          <p:cNvGrpSpPr/>
          <p:nvPr/>
        </p:nvGrpSpPr>
        <p:grpSpPr>
          <a:xfrm>
            <a:off x="0" y="435208"/>
            <a:ext cx="5179311" cy="684986"/>
            <a:chOff x="0" y="777701"/>
            <a:chExt cx="5179311" cy="684986"/>
          </a:xfrm>
        </p:grpSpPr>
        <p:cxnSp>
          <p:nvCxnSpPr>
            <p:cNvPr id="3" name="Straight Connector 34">
              <a:extLst>
                <a:ext uri="{FF2B5EF4-FFF2-40B4-BE49-F238E27FC236}">
                  <a16:creationId xmlns:a16="http://schemas.microsoft.com/office/drawing/2014/main" id="{2E562AEB-497D-4B7E-8BA7-44D27369A64F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0" y="1120193"/>
              <a:ext cx="945655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0797E7E3-D58E-491D-ACCD-7E9D66007C5A}"/>
                </a:ext>
              </a:extLst>
            </p:cNvPr>
            <p:cNvSpPr/>
            <p:nvPr/>
          </p:nvSpPr>
          <p:spPr>
            <a:xfrm>
              <a:off x="945655" y="777701"/>
              <a:ext cx="684986" cy="68498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7F13AB2-5380-4903-A9BB-F7BDEC752ADE}"/>
                </a:ext>
              </a:extLst>
            </p:cNvPr>
            <p:cNvSpPr txBox="1">
              <a:spLocks/>
            </p:cNvSpPr>
            <p:nvPr/>
          </p:nvSpPr>
          <p:spPr>
            <a:xfrm>
              <a:off x="1630641" y="904683"/>
              <a:ext cx="3548670" cy="43102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Medium"/>
                </a:rPr>
                <a:t>Animazioni</a:t>
              </a:r>
              <a:r>
                <a:rPr 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Medium"/>
                </a:rPr>
                <a:t> e Gesture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97F226E3-863A-4126-A67D-78D73BA26FEB}"/>
              </a:ext>
            </a:extLst>
          </p:cNvPr>
          <p:cNvSpPr/>
          <p:nvPr/>
        </p:nvSpPr>
        <p:spPr>
          <a:xfrm>
            <a:off x="599311" y="1556919"/>
            <a:ext cx="7773980" cy="37465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F2566DD5-7065-430B-8845-15149DCA168B}"/>
              </a:ext>
            </a:extLst>
          </p:cNvPr>
          <p:cNvSpPr txBox="1">
            <a:spLocks/>
          </p:cNvSpPr>
          <p:nvPr/>
        </p:nvSpPr>
        <p:spPr>
          <a:xfrm>
            <a:off x="11743509" y="6270172"/>
            <a:ext cx="207149" cy="410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007B01-8C7A-490B-B5A3-81902CD9668B}"/>
              </a:ext>
            </a:extLst>
          </p:cNvPr>
          <p:cNvSpPr txBox="1"/>
          <p:nvPr/>
        </p:nvSpPr>
        <p:spPr>
          <a:xfrm>
            <a:off x="939735" y="1806453"/>
            <a:ext cx="7093132" cy="3570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Il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movimento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aiuta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a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stabilire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le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gerarchie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tra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 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 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contenuti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ed a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chiarire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come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sono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collegati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gli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elementi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nelle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transizioni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. Nel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caso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di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icone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aggiunge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personalità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all’app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.</a:t>
            </a:r>
          </a:p>
          <a:p>
            <a:endParaRPr lang="en-GB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Esistono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4 tipi di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transizione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: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l’espansione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/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riduzione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di un container, lo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spostamento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lungo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un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asse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(swipe), la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dissolvenza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di un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elemento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su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di un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altro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e la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dissolvenza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semplice.</a:t>
            </a:r>
          </a:p>
          <a:p>
            <a:endParaRPr lang="en-GB" sz="1600">
              <a:solidFill>
                <a:schemeClr val="tx1">
                  <a:lumMod val="65000"/>
                  <a:lumOff val="35000"/>
                </a:schemeClr>
              </a:solidFill>
              <a:latin typeface="Roboto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Le gesture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simulano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il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controllo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in tempo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reale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dell’utente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sull’interfaccia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.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Devono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controllare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direttamente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il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movimento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degli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elementi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ed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eguagliare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la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velocità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del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tocco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. È bene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mostrare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graficamente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la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possibilità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di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poterle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eseguire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, ad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esempio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mostrando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il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</a:t>
            </a:r>
            <a:r>
              <a:rPr lang="en-GB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bordo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  <a:latin typeface="Roboto Light"/>
              </a:rPr>
              <a:t> di una card.</a:t>
            </a:r>
          </a:p>
          <a:p>
            <a:endParaRPr lang="it-IT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2A7D342-178B-42F3-83DD-8A410DF7F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3" y="584453"/>
            <a:ext cx="382183" cy="4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482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79AC-21C6-4CEC-B299-2909530C9E35}"/>
              </a:ext>
            </a:extLst>
          </p:cNvPr>
          <p:cNvSpPr txBox="1">
            <a:spLocks/>
          </p:cNvSpPr>
          <p:nvPr/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Roboto Medium"/>
              </a:rPr>
              <a:t>Tooltips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3108BE-0F97-429D-AF81-646FB8CDC252}"/>
              </a:ext>
            </a:extLst>
          </p:cNvPr>
          <p:cNvSpPr txBox="1"/>
          <p:nvPr/>
        </p:nvSpPr>
        <p:spPr>
          <a:xfrm>
            <a:off x="526941" y="40943"/>
            <a:ext cx="267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Material</a:t>
            </a:r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 Components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509EDC-9379-4787-B364-206FC9C46999}"/>
              </a:ext>
            </a:extLst>
          </p:cNvPr>
          <p:cNvSpPr txBox="1"/>
          <p:nvPr/>
        </p:nvSpPr>
        <p:spPr>
          <a:xfrm>
            <a:off x="9517040" y="40943"/>
            <a:ext cx="17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5">
                    <a:lumMod val="60000"/>
                    <a:lumOff val="40000"/>
                  </a:schemeClr>
                </a:solidFill>
                <a:latin typeface="Roboto Thin"/>
              </a:rPr>
              <a:t>Gruppo: Xerox Parc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0C7CAC-D06E-4A9D-9768-8DE0F91D6214}"/>
              </a:ext>
            </a:extLst>
          </p:cNvPr>
          <p:cNvSpPr/>
          <p:nvPr/>
        </p:nvSpPr>
        <p:spPr>
          <a:xfrm>
            <a:off x="872440" y="2020067"/>
            <a:ext cx="9841053" cy="4492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CCFA8-28D1-4116-9AAA-068A899B8F39}"/>
              </a:ext>
            </a:extLst>
          </p:cNvPr>
          <p:cNvSpPr txBox="1">
            <a:spLocks/>
          </p:cNvSpPr>
          <p:nvPr/>
        </p:nvSpPr>
        <p:spPr>
          <a:xfrm>
            <a:off x="11037241" y="1338137"/>
            <a:ext cx="482684" cy="4310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90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D8A1CF-1197-4670-8AB6-8CBB826CF5B4}"/>
              </a:ext>
            </a:extLst>
          </p:cNvPr>
          <p:cNvSpPr txBox="1"/>
          <p:nvPr/>
        </p:nvSpPr>
        <p:spPr>
          <a:xfrm>
            <a:off x="1036415" y="1248253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PANORAMICA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E10FAF-9E6D-49C0-AE2B-C8941A61FB2F}"/>
              </a:ext>
            </a:extLst>
          </p:cNvPr>
          <p:cNvSpPr txBox="1"/>
          <p:nvPr/>
        </p:nvSpPr>
        <p:spPr>
          <a:xfrm>
            <a:off x="4273352" y="1248254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UTILIZZI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A837EF-04F7-4C79-8237-A6EB3F90DC85}"/>
              </a:ext>
            </a:extLst>
          </p:cNvPr>
          <p:cNvSpPr txBox="1"/>
          <p:nvPr/>
        </p:nvSpPr>
        <p:spPr>
          <a:xfrm>
            <a:off x="7510289" y="1248252"/>
            <a:ext cx="231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accent5">
                    <a:lumMod val="40000"/>
                    <a:lumOff val="60000"/>
                  </a:schemeClr>
                </a:solidFill>
                <a:latin typeface="Roboto Medium"/>
              </a:rPr>
              <a:t>CODICE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A63CAEE-42D0-42E4-AF27-A220AD183F26}"/>
              </a:ext>
            </a:extLst>
          </p:cNvPr>
          <p:cNvSpPr/>
          <p:nvPr/>
        </p:nvSpPr>
        <p:spPr>
          <a:xfrm>
            <a:off x="7663076" y="1560053"/>
            <a:ext cx="2006220" cy="69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630236A-AFA4-4FDF-B9F8-4EDA2BAAFB9D}"/>
              </a:ext>
            </a:extLst>
          </p:cNvPr>
          <p:cNvSpPr txBox="1"/>
          <p:nvPr/>
        </p:nvSpPr>
        <p:spPr>
          <a:xfrm>
            <a:off x="2299062" y="3629055"/>
            <a:ext cx="666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chemeClr val="accent6"/>
                </a:solidFill>
                <a:latin typeface="Roboto Medium"/>
              </a:rPr>
              <a:t>COMPONENTE CORRENTEMENTE IN FASE DI SVILUPPO DA PARTE DI GOOGLE</a:t>
            </a:r>
          </a:p>
        </p:txBody>
      </p:sp>
    </p:spTree>
    <p:extLst>
      <p:ext uri="{BB962C8B-B14F-4D97-AF65-F5344CB8AC3E}">
        <p14:creationId xmlns:p14="http://schemas.microsoft.com/office/powerpoint/2010/main" val="168707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F0BA1392-C799-48EC-82CF-A4971FD65C07}"/>
              </a:ext>
            </a:extLst>
          </p:cNvPr>
          <p:cNvGrpSpPr/>
          <p:nvPr/>
        </p:nvGrpSpPr>
        <p:grpSpPr>
          <a:xfrm>
            <a:off x="557349" y="-2"/>
            <a:ext cx="11077303" cy="5270741"/>
            <a:chOff x="577968" y="-2"/>
            <a:chExt cx="11077303" cy="5270741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319796EC-220A-47F0-BA0B-58A4254E631F}"/>
                </a:ext>
              </a:extLst>
            </p:cNvPr>
            <p:cNvSpPr/>
            <p:nvPr/>
          </p:nvSpPr>
          <p:spPr>
            <a:xfrm rot="16200000">
              <a:off x="3481252" y="-2903280"/>
              <a:ext cx="5270735" cy="110773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8771CDB-458C-4E58-B399-50EA72A0BDEF}"/>
                </a:ext>
              </a:extLst>
            </p:cNvPr>
            <p:cNvSpPr/>
            <p:nvPr/>
          </p:nvSpPr>
          <p:spPr>
            <a:xfrm rot="16200000">
              <a:off x="3668188" y="-2658893"/>
              <a:ext cx="4936300" cy="102540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05AD515E-C126-4856-B435-E49A082E3AD5}"/>
                </a:ext>
              </a:extLst>
            </p:cNvPr>
            <p:cNvSpPr/>
            <p:nvPr/>
          </p:nvSpPr>
          <p:spPr>
            <a:xfrm rot="16200000">
              <a:off x="3811160" y="-2491316"/>
              <a:ext cx="4673531" cy="965616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2C858A99-F462-4AD2-A4E5-67EADBFBAA10}"/>
                </a:ext>
              </a:extLst>
            </p:cNvPr>
            <p:cNvSpPr/>
            <p:nvPr/>
          </p:nvSpPr>
          <p:spPr>
            <a:xfrm rot="16200000">
              <a:off x="3941746" y="-2337234"/>
              <a:ext cx="4422707" cy="90971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9F6965E-EAA9-4D23-BA5B-F7814FFF6805}"/>
              </a:ext>
            </a:extLst>
          </p:cNvPr>
          <p:cNvSpPr txBox="1">
            <a:spLocks/>
          </p:cNvSpPr>
          <p:nvPr/>
        </p:nvSpPr>
        <p:spPr>
          <a:xfrm>
            <a:off x="11743509" y="6270172"/>
            <a:ext cx="207149" cy="4106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36C95AE-7298-45E1-9514-94AFF5BED89B}" type="slidenum">
              <a:rPr lang="en-US" smtClean="0">
                <a:solidFill>
                  <a:schemeClr val="bg1"/>
                </a:solidFill>
              </a:rPr>
              <a:pPr algn="ctr"/>
              <a:t>91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41">
            <a:extLst>
              <a:ext uri="{FF2B5EF4-FFF2-40B4-BE49-F238E27FC236}">
                <a16:creationId xmlns:a16="http://schemas.microsoft.com/office/drawing/2014/main" id="{49BE9D48-19F1-49CA-9DE3-A97D303C5BB0}"/>
              </a:ext>
            </a:extLst>
          </p:cNvPr>
          <p:cNvSpPr/>
          <p:nvPr/>
        </p:nvSpPr>
        <p:spPr>
          <a:xfrm>
            <a:off x="4668865" y="1270769"/>
            <a:ext cx="2446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Roboto Medium"/>
                <a:ea typeface="Roboto Light" charset="0"/>
                <a:cs typeface="Roboto Light" charset="0"/>
              </a:rPr>
              <a:t>FINE</a:t>
            </a:r>
          </a:p>
        </p:txBody>
      </p:sp>
      <p:sp>
        <p:nvSpPr>
          <p:cNvPr id="15" name="Rectangle 41">
            <a:extLst>
              <a:ext uri="{FF2B5EF4-FFF2-40B4-BE49-F238E27FC236}">
                <a16:creationId xmlns:a16="http://schemas.microsoft.com/office/drawing/2014/main" id="{6154C756-42DF-42ED-97A3-B4CE9DA48640}"/>
              </a:ext>
            </a:extLst>
          </p:cNvPr>
          <p:cNvSpPr/>
          <p:nvPr/>
        </p:nvSpPr>
        <p:spPr>
          <a:xfrm>
            <a:off x="3144739" y="2096957"/>
            <a:ext cx="5494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oboto Medium"/>
                <a:ea typeface="Roboto Light" charset="0"/>
                <a:cs typeface="Roboto Light" charset="0"/>
              </a:rPr>
              <a:t>PRESENTAZIONE</a:t>
            </a:r>
          </a:p>
        </p:txBody>
      </p:sp>
    </p:spTree>
    <p:extLst>
      <p:ext uri="{BB962C8B-B14F-4D97-AF65-F5344CB8AC3E}">
        <p14:creationId xmlns:p14="http://schemas.microsoft.com/office/powerpoint/2010/main" val="346478468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91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91</vt:i4>
      </vt:variant>
    </vt:vector>
  </HeadingPairs>
  <TitlesOfParts>
    <vt:vector size="94" baseType="lpstr">
      <vt:lpstr>Blank</vt:lpstr>
      <vt:lpstr>Basic with Circle</vt:lpstr>
      <vt:lpstr>Headerline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revision>1</cp:revision>
  <dcterms:created xsi:type="dcterms:W3CDTF">2015-05-30T00:46:15Z</dcterms:created>
  <dcterms:modified xsi:type="dcterms:W3CDTF">2020-06-17T14:03:07Z</dcterms:modified>
</cp:coreProperties>
</file>